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57" r:id="rId4"/>
    <p:sldId id="259" r:id="rId5"/>
    <p:sldId id="272" r:id="rId6"/>
    <p:sldId id="271" r:id="rId7"/>
    <p:sldId id="273" r:id="rId8"/>
    <p:sldId id="274" r:id="rId9"/>
    <p:sldId id="276" r:id="rId10"/>
    <p:sldId id="27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d Yeomans" initials="FY" lastIdx="0" clrIdx="0">
    <p:extLst>
      <p:ext uri="{19B8F6BF-5375-455C-9EA6-DF929625EA0E}">
        <p15:presenceInfo xmlns:p15="http://schemas.microsoft.com/office/powerpoint/2012/main" userId="S-1-5-21-2487726663-2905633229-874407919-29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192" autoAdjust="0"/>
  </p:normalViewPr>
  <p:slideViewPr>
    <p:cSldViewPr snapToGrid="0">
      <p:cViewPr varScale="1">
        <p:scale>
          <a:sx n="92" d="100"/>
          <a:sy n="92" d="100"/>
        </p:scale>
        <p:origin x="772" y="68"/>
      </p:cViewPr>
      <p:guideLst/>
    </p:cSldViewPr>
  </p:slideViewPr>
  <p:outlineViewPr>
    <p:cViewPr>
      <p:scale>
        <a:sx n="33" d="100"/>
        <a:sy n="33" d="100"/>
      </p:scale>
      <p:origin x="0" y="-3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468E53-AC81-4806-8367-3D346A00E3A4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798FAD-11C5-440E-B325-13C5B13D7AF9}">
      <dgm:prSet custT="1"/>
      <dgm:spPr/>
      <dgm:t>
        <a:bodyPr/>
        <a:lstStyle/>
        <a:p>
          <a:r>
            <a:rPr lang="en-GB" sz="2400" dirty="0"/>
            <a:t>Mapping of African national/regional regulators</a:t>
          </a:r>
        </a:p>
      </dgm:t>
    </dgm:pt>
    <dgm:pt modelId="{0EA2AA88-C66F-46F7-859D-08EB60A892FD}" type="parTrans" cxnId="{663C7FAD-8B03-4194-802B-6004135F99FB}">
      <dgm:prSet/>
      <dgm:spPr/>
      <dgm:t>
        <a:bodyPr/>
        <a:lstStyle/>
        <a:p>
          <a:endParaRPr lang="en-US"/>
        </a:p>
      </dgm:t>
    </dgm:pt>
    <dgm:pt modelId="{363D13CC-5F7A-4CD3-8236-15344A88BA07}" type="sibTrans" cxnId="{663C7FAD-8B03-4194-802B-6004135F99FB}">
      <dgm:prSet/>
      <dgm:spPr/>
      <dgm:t>
        <a:bodyPr/>
        <a:lstStyle/>
        <a:p>
          <a:endParaRPr lang="en-US"/>
        </a:p>
      </dgm:t>
    </dgm:pt>
    <dgm:pt modelId="{98BED7F8-9760-490A-B836-C450B93155F7}">
      <dgm:prSet custT="1"/>
      <dgm:spPr/>
      <dgm:t>
        <a:bodyPr/>
        <a:lstStyle/>
        <a:p>
          <a:r>
            <a:rPr lang="en-GB" sz="2400" dirty="0"/>
            <a:t>Building database to capture organisations, policies, procedures and key personnel</a:t>
          </a:r>
        </a:p>
      </dgm:t>
    </dgm:pt>
    <dgm:pt modelId="{1EAF1C06-22B4-45F1-9D2B-2F065AC160FE}" type="parTrans" cxnId="{396F1CD9-1D16-45F5-93BD-968A9D1E55C6}">
      <dgm:prSet/>
      <dgm:spPr/>
      <dgm:t>
        <a:bodyPr/>
        <a:lstStyle/>
        <a:p>
          <a:endParaRPr lang="en-US"/>
        </a:p>
      </dgm:t>
    </dgm:pt>
    <dgm:pt modelId="{8E0D335E-E021-4AF5-84E9-1C4BA153A99E}" type="sibTrans" cxnId="{396F1CD9-1D16-45F5-93BD-968A9D1E55C6}">
      <dgm:prSet/>
      <dgm:spPr/>
      <dgm:t>
        <a:bodyPr/>
        <a:lstStyle/>
        <a:p>
          <a:endParaRPr lang="en-US"/>
        </a:p>
      </dgm:t>
    </dgm:pt>
    <dgm:pt modelId="{8A9A9748-CB55-4A18-9A0A-56F98B367C03}">
      <dgm:prSet/>
      <dgm:spPr/>
      <dgm:t>
        <a:bodyPr/>
        <a:lstStyle/>
        <a:p>
          <a:endParaRPr lang="en-GB" sz="2100" dirty="0"/>
        </a:p>
      </dgm:t>
    </dgm:pt>
    <dgm:pt modelId="{8B93DE9E-1AEF-408B-99D9-5B35A2C43BE5}" type="parTrans" cxnId="{B3B4FEDC-4E2A-44B8-80C1-C61FB1F999DF}">
      <dgm:prSet/>
      <dgm:spPr/>
      <dgm:t>
        <a:bodyPr/>
        <a:lstStyle/>
        <a:p>
          <a:endParaRPr lang="en-US"/>
        </a:p>
      </dgm:t>
    </dgm:pt>
    <dgm:pt modelId="{526D4AD1-4BB5-4131-959A-7582660F7BAD}" type="sibTrans" cxnId="{B3B4FEDC-4E2A-44B8-80C1-C61FB1F999DF}">
      <dgm:prSet/>
      <dgm:spPr/>
      <dgm:t>
        <a:bodyPr/>
        <a:lstStyle/>
        <a:p>
          <a:endParaRPr lang="en-US"/>
        </a:p>
      </dgm:t>
    </dgm:pt>
    <dgm:pt modelId="{1DD10E65-763D-42E9-886F-1EA3B1661A82}">
      <dgm:prSet custT="1"/>
      <dgm:spPr/>
      <dgm:t>
        <a:bodyPr/>
        <a:lstStyle/>
        <a:p>
          <a:r>
            <a:rPr lang="en-GB" sz="2400" dirty="0"/>
            <a:t>Data collated from:</a:t>
          </a:r>
        </a:p>
      </dgm:t>
    </dgm:pt>
    <dgm:pt modelId="{9F1B2C8F-E89A-4ED0-9B59-848E4629CEF4}" type="parTrans" cxnId="{D28B201A-54F8-48BC-9E5B-08634AFFA16D}">
      <dgm:prSet/>
      <dgm:spPr/>
      <dgm:t>
        <a:bodyPr/>
        <a:lstStyle/>
        <a:p>
          <a:endParaRPr lang="en-US"/>
        </a:p>
      </dgm:t>
    </dgm:pt>
    <dgm:pt modelId="{FB504505-E106-4469-B2F3-424B7F15EF4F}" type="sibTrans" cxnId="{D28B201A-54F8-48BC-9E5B-08634AFFA16D}">
      <dgm:prSet/>
      <dgm:spPr/>
      <dgm:t>
        <a:bodyPr/>
        <a:lstStyle/>
        <a:p>
          <a:endParaRPr lang="en-US"/>
        </a:p>
      </dgm:t>
    </dgm:pt>
    <dgm:pt modelId="{4376486F-BF2E-4176-AAF4-7194946B7E92}">
      <dgm:prSet custT="1"/>
      <dgm:spPr/>
      <dgm:t>
        <a:bodyPr/>
        <a:lstStyle/>
        <a:p>
          <a:r>
            <a:rPr lang="en-GB" sz="2400" dirty="0"/>
            <a:t>ALMA</a:t>
          </a:r>
        </a:p>
      </dgm:t>
    </dgm:pt>
    <dgm:pt modelId="{C45FEF6D-5E9D-44DA-A39C-F23758946FC7}" type="parTrans" cxnId="{75D57DFB-B0C4-4029-AC0B-7E8621716E85}">
      <dgm:prSet/>
      <dgm:spPr/>
      <dgm:t>
        <a:bodyPr/>
        <a:lstStyle/>
        <a:p>
          <a:endParaRPr lang="en-US"/>
        </a:p>
      </dgm:t>
    </dgm:pt>
    <dgm:pt modelId="{2B4A4043-3144-4F0D-B3ED-BBA226B1D028}" type="sibTrans" cxnId="{75D57DFB-B0C4-4029-AC0B-7E8621716E85}">
      <dgm:prSet/>
      <dgm:spPr/>
      <dgm:t>
        <a:bodyPr/>
        <a:lstStyle/>
        <a:p>
          <a:endParaRPr lang="en-US"/>
        </a:p>
      </dgm:t>
    </dgm:pt>
    <dgm:pt modelId="{F4C542D2-CE7C-4ACE-B54F-C5BB6DD320B4}">
      <dgm:prSet custT="1"/>
      <dgm:spPr/>
      <dgm:t>
        <a:bodyPr/>
        <a:lstStyle/>
        <a:p>
          <a:r>
            <a:rPr lang="en-GB" sz="2400" dirty="0"/>
            <a:t>CPAC </a:t>
          </a:r>
        </a:p>
      </dgm:t>
    </dgm:pt>
    <dgm:pt modelId="{F85E4FA5-811C-421F-828E-B124B332875A}" type="parTrans" cxnId="{F431AF59-FC10-4695-B219-260F04ECB15C}">
      <dgm:prSet/>
      <dgm:spPr/>
      <dgm:t>
        <a:bodyPr/>
        <a:lstStyle/>
        <a:p>
          <a:endParaRPr lang="en-US"/>
        </a:p>
      </dgm:t>
    </dgm:pt>
    <dgm:pt modelId="{ED88523F-763E-4ABC-8F17-0907490F0619}" type="sibTrans" cxnId="{F431AF59-FC10-4695-B219-260F04ECB15C}">
      <dgm:prSet/>
      <dgm:spPr/>
      <dgm:t>
        <a:bodyPr/>
        <a:lstStyle/>
        <a:p>
          <a:endParaRPr lang="en-US"/>
        </a:p>
      </dgm:t>
    </dgm:pt>
    <dgm:pt modelId="{E1F1D8F8-36C3-4D56-9D89-F1C63F7D5DB1}">
      <dgm:prSet custT="1"/>
      <dgm:spPr/>
      <dgm:t>
        <a:bodyPr/>
        <a:lstStyle/>
        <a:p>
          <a:r>
            <a:rPr lang="en-GB" sz="2400" dirty="0"/>
            <a:t>WHO PQ</a:t>
          </a:r>
        </a:p>
      </dgm:t>
    </dgm:pt>
    <dgm:pt modelId="{176175A6-FE1B-4405-8DEB-7BF88537F52B}" type="parTrans" cxnId="{394AD5A1-7C3E-4BB6-B63C-1A5DA872AF07}">
      <dgm:prSet/>
      <dgm:spPr/>
      <dgm:t>
        <a:bodyPr/>
        <a:lstStyle/>
        <a:p>
          <a:endParaRPr lang="en-US"/>
        </a:p>
      </dgm:t>
    </dgm:pt>
    <dgm:pt modelId="{A3B10D5B-82E0-4709-BA7C-6A5A77B00793}" type="sibTrans" cxnId="{394AD5A1-7C3E-4BB6-B63C-1A5DA872AF07}">
      <dgm:prSet/>
      <dgm:spPr/>
      <dgm:t>
        <a:bodyPr/>
        <a:lstStyle/>
        <a:p>
          <a:endParaRPr lang="en-US"/>
        </a:p>
      </dgm:t>
    </dgm:pt>
    <dgm:pt modelId="{CBAFE35F-A7D2-4A21-B072-FAA497171C42}" type="pres">
      <dgm:prSet presAssocID="{34468E53-AC81-4806-8367-3D346A00E3A4}" presName="linearFlow" presStyleCnt="0">
        <dgm:presLayoutVars>
          <dgm:dir/>
          <dgm:resizeHandles val="exact"/>
        </dgm:presLayoutVars>
      </dgm:prSet>
      <dgm:spPr/>
    </dgm:pt>
    <dgm:pt modelId="{E3F873C1-9981-45BC-865D-744552525E6C}" type="pres">
      <dgm:prSet presAssocID="{0A798FAD-11C5-440E-B325-13C5B13D7AF9}" presName="composite" presStyleCnt="0"/>
      <dgm:spPr/>
    </dgm:pt>
    <dgm:pt modelId="{D47B8CFF-2B98-41D8-BF56-07B884A2D8FF}" type="pres">
      <dgm:prSet presAssocID="{0A798FAD-11C5-440E-B325-13C5B13D7AF9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5648B43-AAB6-472F-AE23-2CC594C252E2}" type="pres">
      <dgm:prSet presAssocID="{0A798FAD-11C5-440E-B325-13C5B13D7AF9}" presName="txShp" presStyleLbl="node1" presStyleIdx="0" presStyleCnt="1">
        <dgm:presLayoutVars>
          <dgm:bulletEnabled val="1"/>
        </dgm:presLayoutVars>
      </dgm:prSet>
      <dgm:spPr/>
    </dgm:pt>
  </dgm:ptLst>
  <dgm:cxnLst>
    <dgm:cxn modelId="{75D57DFB-B0C4-4029-AC0B-7E8621716E85}" srcId="{1DD10E65-763D-42E9-886F-1EA3B1661A82}" destId="{4376486F-BF2E-4176-AAF4-7194946B7E92}" srcOrd="0" destOrd="0" parTransId="{C45FEF6D-5E9D-44DA-A39C-F23758946FC7}" sibTransId="{2B4A4043-3144-4F0D-B3ED-BBA226B1D028}"/>
    <dgm:cxn modelId="{F431AF59-FC10-4695-B219-260F04ECB15C}" srcId="{1DD10E65-763D-42E9-886F-1EA3B1661A82}" destId="{F4C542D2-CE7C-4ACE-B54F-C5BB6DD320B4}" srcOrd="1" destOrd="0" parTransId="{F85E4FA5-811C-421F-828E-B124B332875A}" sibTransId="{ED88523F-763E-4ABC-8F17-0907490F0619}"/>
    <dgm:cxn modelId="{27F9DCEA-AD1B-493E-8412-828E0A9A8D20}" type="presOf" srcId="{34468E53-AC81-4806-8367-3D346A00E3A4}" destId="{CBAFE35F-A7D2-4A21-B072-FAA497171C42}" srcOrd="0" destOrd="0" presId="urn:microsoft.com/office/officeart/2005/8/layout/vList3"/>
    <dgm:cxn modelId="{394AD5A1-7C3E-4BB6-B63C-1A5DA872AF07}" srcId="{1DD10E65-763D-42E9-886F-1EA3B1661A82}" destId="{E1F1D8F8-36C3-4D56-9D89-F1C63F7D5DB1}" srcOrd="2" destOrd="0" parTransId="{176175A6-FE1B-4405-8DEB-7BF88537F52B}" sibTransId="{A3B10D5B-82E0-4709-BA7C-6A5A77B00793}"/>
    <dgm:cxn modelId="{A857757B-F1AD-482A-B01F-F14D39140C6B}" type="presOf" srcId="{1DD10E65-763D-42E9-886F-1EA3B1661A82}" destId="{E5648B43-AAB6-472F-AE23-2CC594C252E2}" srcOrd="0" destOrd="2" presId="urn:microsoft.com/office/officeart/2005/8/layout/vList3"/>
    <dgm:cxn modelId="{F88E0870-8FBB-4E3D-959C-E78673E7D8CD}" type="presOf" srcId="{F4C542D2-CE7C-4ACE-B54F-C5BB6DD320B4}" destId="{E5648B43-AAB6-472F-AE23-2CC594C252E2}" srcOrd="0" destOrd="4" presId="urn:microsoft.com/office/officeart/2005/8/layout/vList3"/>
    <dgm:cxn modelId="{396F1CD9-1D16-45F5-93BD-968A9D1E55C6}" srcId="{0A798FAD-11C5-440E-B325-13C5B13D7AF9}" destId="{98BED7F8-9760-490A-B836-C450B93155F7}" srcOrd="0" destOrd="0" parTransId="{1EAF1C06-22B4-45F1-9D2B-2F065AC160FE}" sibTransId="{8E0D335E-E021-4AF5-84E9-1C4BA153A99E}"/>
    <dgm:cxn modelId="{37B4ABD6-9C35-4A14-AB78-3DCBF43A7221}" type="presOf" srcId="{98BED7F8-9760-490A-B836-C450B93155F7}" destId="{E5648B43-AAB6-472F-AE23-2CC594C252E2}" srcOrd="0" destOrd="1" presId="urn:microsoft.com/office/officeart/2005/8/layout/vList3"/>
    <dgm:cxn modelId="{3D71D916-C8A5-4AB5-9522-084970C7716C}" type="presOf" srcId="{8A9A9748-CB55-4A18-9A0A-56F98B367C03}" destId="{E5648B43-AAB6-472F-AE23-2CC594C252E2}" srcOrd="0" destOrd="6" presId="urn:microsoft.com/office/officeart/2005/8/layout/vList3"/>
    <dgm:cxn modelId="{CC67C0FF-D991-4F2E-9225-0E48861EAC64}" type="presOf" srcId="{0A798FAD-11C5-440E-B325-13C5B13D7AF9}" destId="{E5648B43-AAB6-472F-AE23-2CC594C252E2}" srcOrd="0" destOrd="0" presId="urn:microsoft.com/office/officeart/2005/8/layout/vList3"/>
    <dgm:cxn modelId="{7CE25CAD-3077-48CC-8190-52D490364350}" type="presOf" srcId="{4376486F-BF2E-4176-AAF4-7194946B7E92}" destId="{E5648B43-AAB6-472F-AE23-2CC594C252E2}" srcOrd="0" destOrd="3" presId="urn:microsoft.com/office/officeart/2005/8/layout/vList3"/>
    <dgm:cxn modelId="{663C7FAD-8B03-4194-802B-6004135F99FB}" srcId="{34468E53-AC81-4806-8367-3D346A00E3A4}" destId="{0A798FAD-11C5-440E-B325-13C5B13D7AF9}" srcOrd="0" destOrd="0" parTransId="{0EA2AA88-C66F-46F7-859D-08EB60A892FD}" sibTransId="{363D13CC-5F7A-4CD3-8236-15344A88BA07}"/>
    <dgm:cxn modelId="{B3B4FEDC-4E2A-44B8-80C1-C61FB1F999DF}" srcId="{0A798FAD-11C5-440E-B325-13C5B13D7AF9}" destId="{8A9A9748-CB55-4A18-9A0A-56F98B367C03}" srcOrd="2" destOrd="0" parTransId="{8B93DE9E-1AEF-408B-99D9-5B35A2C43BE5}" sibTransId="{526D4AD1-4BB5-4131-959A-7582660F7BAD}"/>
    <dgm:cxn modelId="{66E610E2-67DF-4AA6-9F01-921201D5527F}" type="presOf" srcId="{E1F1D8F8-36C3-4D56-9D89-F1C63F7D5DB1}" destId="{E5648B43-AAB6-472F-AE23-2CC594C252E2}" srcOrd="0" destOrd="5" presId="urn:microsoft.com/office/officeart/2005/8/layout/vList3"/>
    <dgm:cxn modelId="{D28B201A-54F8-48BC-9E5B-08634AFFA16D}" srcId="{0A798FAD-11C5-440E-B325-13C5B13D7AF9}" destId="{1DD10E65-763D-42E9-886F-1EA3B1661A82}" srcOrd="1" destOrd="0" parTransId="{9F1B2C8F-E89A-4ED0-9B59-848E4629CEF4}" sibTransId="{FB504505-E106-4469-B2F3-424B7F15EF4F}"/>
    <dgm:cxn modelId="{6D8AE2D6-5926-431A-9592-C10A8126DC03}" type="presParOf" srcId="{CBAFE35F-A7D2-4A21-B072-FAA497171C42}" destId="{E3F873C1-9981-45BC-865D-744552525E6C}" srcOrd="0" destOrd="0" presId="urn:microsoft.com/office/officeart/2005/8/layout/vList3"/>
    <dgm:cxn modelId="{D3ABEC5E-CDFE-40B0-A44B-A6BBA07D6EEB}" type="presParOf" srcId="{E3F873C1-9981-45BC-865D-744552525E6C}" destId="{D47B8CFF-2B98-41D8-BF56-07B884A2D8FF}" srcOrd="0" destOrd="0" presId="urn:microsoft.com/office/officeart/2005/8/layout/vList3"/>
    <dgm:cxn modelId="{841897D1-9216-44D2-8F7C-440E3E3D0946}" type="presParOf" srcId="{E3F873C1-9981-45BC-865D-744552525E6C}" destId="{E5648B43-AAB6-472F-AE23-2CC594C252E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468E53-AC81-4806-8367-3D346A00E3A4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798FAD-11C5-440E-B325-13C5B13D7AF9}">
      <dgm:prSet/>
      <dgm:spPr/>
      <dgm:t>
        <a:bodyPr/>
        <a:lstStyle/>
        <a:p>
          <a:r>
            <a:rPr lang="en-GB" dirty="0"/>
            <a:t>Engagement planning centred on African countries and regional bodies</a:t>
          </a:r>
        </a:p>
      </dgm:t>
    </dgm:pt>
    <dgm:pt modelId="{0EA2AA88-C66F-46F7-859D-08EB60A892FD}" type="parTrans" cxnId="{663C7FAD-8B03-4194-802B-6004135F99FB}">
      <dgm:prSet/>
      <dgm:spPr/>
      <dgm:t>
        <a:bodyPr/>
        <a:lstStyle/>
        <a:p>
          <a:endParaRPr lang="en-US"/>
        </a:p>
      </dgm:t>
    </dgm:pt>
    <dgm:pt modelId="{363D13CC-5F7A-4CD3-8236-15344A88BA07}" type="sibTrans" cxnId="{663C7FAD-8B03-4194-802B-6004135F99FB}">
      <dgm:prSet/>
      <dgm:spPr/>
      <dgm:t>
        <a:bodyPr/>
        <a:lstStyle/>
        <a:p>
          <a:endParaRPr lang="en-US"/>
        </a:p>
      </dgm:t>
    </dgm:pt>
    <dgm:pt modelId="{98BED7F8-9760-490A-B836-C450B93155F7}">
      <dgm:prSet/>
      <dgm:spPr/>
      <dgm:t>
        <a:bodyPr/>
        <a:lstStyle/>
        <a:p>
          <a:r>
            <a:rPr lang="en-GB" dirty="0"/>
            <a:t>Engagement workshop planned for Q1 2018</a:t>
          </a:r>
        </a:p>
      </dgm:t>
    </dgm:pt>
    <dgm:pt modelId="{1EAF1C06-22B4-45F1-9D2B-2F065AC160FE}" type="parTrans" cxnId="{396F1CD9-1D16-45F5-93BD-968A9D1E55C6}">
      <dgm:prSet/>
      <dgm:spPr/>
      <dgm:t>
        <a:bodyPr/>
        <a:lstStyle/>
        <a:p>
          <a:endParaRPr lang="en-US"/>
        </a:p>
      </dgm:t>
    </dgm:pt>
    <dgm:pt modelId="{8E0D335E-E021-4AF5-84E9-1C4BA153A99E}" type="sibTrans" cxnId="{396F1CD9-1D16-45F5-93BD-968A9D1E55C6}">
      <dgm:prSet/>
      <dgm:spPr/>
      <dgm:t>
        <a:bodyPr/>
        <a:lstStyle/>
        <a:p>
          <a:endParaRPr lang="en-US"/>
        </a:p>
      </dgm:t>
    </dgm:pt>
    <dgm:pt modelId="{14B61448-F9BE-4545-8D05-8911BDBCA71A}">
      <dgm:prSet/>
      <dgm:spPr/>
      <dgm:t>
        <a:bodyPr/>
        <a:lstStyle/>
        <a:p>
          <a:r>
            <a:rPr lang="en-GB" dirty="0"/>
            <a:t>Need to align on target countries</a:t>
          </a:r>
        </a:p>
      </dgm:t>
    </dgm:pt>
    <dgm:pt modelId="{BCE4FADE-8227-4E00-9FF2-0D3FB595C5CF}" type="parTrans" cxnId="{544F1B93-CA61-449E-81D2-4C775C4D11AB}">
      <dgm:prSet/>
      <dgm:spPr/>
      <dgm:t>
        <a:bodyPr/>
        <a:lstStyle/>
        <a:p>
          <a:endParaRPr lang="en-US"/>
        </a:p>
      </dgm:t>
    </dgm:pt>
    <dgm:pt modelId="{4C5F85F3-8CB1-40E4-899F-ABB1CEBEDDF2}" type="sibTrans" cxnId="{544F1B93-CA61-449E-81D2-4C775C4D11AB}">
      <dgm:prSet/>
      <dgm:spPr/>
      <dgm:t>
        <a:bodyPr/>
        <a:lstStyle/>
        <a:p>
          <a:endParaRPr lang="en-US"/>
        </a:p>
      </dgm:t>
    </dgm:pt>
    <dgm:pt modelId="{CBAFE35F-A7D2-4A21-B072-FAA497171C42}" type="pres">
      <dgm:prSet presAssocID="{34468E53-AC81-4806-8367-3D346A00E3A4}" presName="linearFlow" presStyleCnt="0">
        <dgm:presLayoutVars>
          <dgm:dir/>
          <dgm:resizeHandles val="exact"/>
        </dgm:presLayoutVars>
      </dgm:prSet>
      <dgm:spPr/>
    </dgm:pt>
    <dgm:pt modelId="{E3F873C1-9981-45BC-865D-744552525E6C}" type="pres">
      <dgm:prSet presAssocID="{0A798FAD-11C5-440E-B325-13C5B13D7AF9}" presName="composite" presStyleCnt="0"/>
      <dgm:spPr/>
    </dgm:pt>
    <dgm:pt modelId="{D47B8CFF-2B98-41D8-BF56-07B884A2D8FF}" type="pres">
      <dgm:prSet presAssocID="{0A798FAD-11C5-440E-B325-13C5B13D7AF9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5648B43-AAB6-472F-AE23-2CC594C252E2}" type="pres">
      <dgm:prSet presAssocID="{0A798FAD-11C5-440E-B325-13C5B13D7AF9}" presName="txShp" presStyleLbl="node1" presStyleIdx="0" presStyleCnt="1">
        <dgm:presLayoutVars>
          <dgm:bulletEnabled val="1"/>
        </dgm:presLayoutVars>
      </dgm:prSet>
      <dgm:spPr/>
    </dgm:pt>
  </dgm:ptLst>
  <dgm:cxnLst>
    <dgm:cxn modelId="{000E3AD1-F8AD-470E-8C93-E18BE5040998}" type="presOf" srcId="{14B61448-F9BE-4545-8D05-8911BDBCA71A}" destId="{E5648B43-AAB6-472F-AE23-2CC594C252E2}" srcOrd="0" destOrd="2" presId="urn:microsoft.com/office/officeart/2005/8/layout/vList3"/>
    <dgm:cxn modelId="{663C7FAD-8B03-4194-802B-6004135F99FB}" srcId="{34468E53-AC81-4806-8367-3D346A00E3A4}" destId="{0A798FAD-11C5-440E-B325-13C5B13D7AF9}" srcOrd="0" destOrd="0" parTransId="{0EA2AA88-C66F-46F7-859D-08EB60A892FD}" sibTransId="{363D13CC-5F7A-4CD3-8236-15344A88BA07}"/>
    <dgm:cxn modelId="{544F1B93-CA61-449E-81D2-4C775C4D11AB}" srcId="{0A798FAD-11C5-440E-B325-13C5B13D7AF9}" destId="{14B61448-F9BE-4545-8D05-8911BDBCA71A}" srcOrd="1" destOrd="0" parTransId="{BCE4FADE-8227-4E00-9FF2-0D3FB595C5CF}" sibTransId="{4C5F85F3-8CB1-40E4-899F-ABB1CEBEDDF2}"/>
    <dgm:cxn modelId="{37B4ABD6-9C35-4A14-AB78-3DCBF43A7221}" type="presOf" srcId="{98BED7F8-9760-490A-B836-C450B93155F7}" destId="{E5648B43-AAB6-472F-AE23-2CC594C252E2}" srcOrd="0" destOrd="1" presId="urn:microsoft.com/office/officeart/2005/8/layout/vList3"/>
    <dgm:cxn modelId="{CC67C0FF-D991-4F2E-9225-0E48861EAC64}" type="presOf" srcId="{0A798FAD-11C5-440E-B325-13C5B13D7AF9}" destId="{E5648B43-AAB6-472F-AE23-2CC594C252E2}" srcOrd="0" destOrd="0" presId="urn:microsoft.com/office/officeart/2005/8/layout/vList3"/>
    <dgm:cxn modelId="{396F1CD9-1D16-45F5-93BD-968A9D1E55C6}" srcId="{0A798FAD-11C5-440E-B325-13C5B13D7AF9}" destId="{98BED7F8-9760-490A-B836-C450B93155F7}" srcOrd="0" destOrd="0" parTransId="{1EAF1C06-22B4-45F1-9D2B-2F065AC160FE}" sibTransId="{8E0D335E-E021-4AF5-84E9-1C4BA153A99E}"/>
    <dgm:cxn modelId="{27F9DCEA-AD1B-493E-8412-828E0A9A8D20}" type="presOf" srcId="{34468E53-AC81-4806-8367-3D346A00E3A4}" destId="{CBAFE35F-A7D2-4A21-B072-FAA497171C42}" srcOrd="0" destOrd="0" presId="urn:microsoft.com/office/officeart/2005/8/layout/vList3"/>
    <dgm:cxn modelId="{6D8AE2D6-5926-431A-9592-C10A8126DC03}" type="presParOf" srcId="{CBAFE35F-A7D2-4A21-B072-FAA497171C42}" destId="{E3F873C1-9981-45BC-865D-744552525E6C}" srcOrd="0" destOrd="0" presId="urn:microsoft.com/office/officeart/2005/8/layout/vList3"/>
    <dgm:cxn modelId="{D3ABEC5E-CDFE-40B0-A44B-A6BBA07D6EEB}" type="presParOf" srcId="{E3F873C1-9981-45BC-865D-744552525E6C}" destId="{D47B8CFF-2B98-41D8-BF56-07B884A2D8FF}" srcOrd="0" destOrd="0" presId="urn:microsoft.com/office/officeart/2005/8/layout/vList3"/>
    <dgm:cxn modelId="{841897D1-9216-44D2-8F7C-440E3E3D0946}" type="presParOf" srcId="{E3F873C1-9981-45BC-865D-744552525E6C}" destId="{E5648B43-AAB6-472F-AE23-2CC594C252E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468E53-AC81-4806-8367-3D346A00E3A4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798FAD-11C5-440E-B325-13C5B13D7AF9}">
      <dgm:prSet/>
      <dgm:spPr/>
      <dgm:t>
        <a:bodyPr/>
        <a:lstStyle/>
        <a:p>
          <a:r>
            <a:rPr lang="en-GB" dirty="0"/>
            <a:t>Knowledge-gathering from WHO PQ</a:t>
          </a:r>
        </a:p>
      </dgm:t>
    </dgm:pt>
    <dgm:pt modelId="{0EA2AA88-C66F-46F7-859D-08EB60A892FD}" type="parTrans" cxnId="{663C7FAD-8B03-4194-802B-6004135F99FB}">
      <dgm:prSet/>
      <dgm:spPr/>
      <dgm:t>
        <a:bodyPr/>
        <a:lstStyle/>
        <a:p>
          <a:endParaRPr lang="en-US"/>
        </a:p>
      </dgm:t>
    </dgm:pt>
    <dgm:pt modelId="{363D13CC-5F7A-4CD3-8236-15344A88BA07}" type="sibTrans" cxnId="{663C7FAD-8B03-4194-802B-6004135F99FB}">
      <dgm:prSet/>
      <dgm:spPr/>
      <dgm:t>
        <a:bodyPr/>
        <a:lstStyle/>
        <a:p>
          <a:endParaRPr lang="en-US"/>
        </a:p>
      </dgm:t>
    </dgm:pt>
    <dgm:pt modelId="{EE6C7909-1159-4FF0-9A0A-F289DDE89B3E}">
      <dgm:prSet/>
      <dgm:spPr/>
      <dgm:t>
        <a:bodyPr/>
        <a:lstStyle/>
        <a:p>
          <a:r>
            <a:rPr lang="en-GB" dirty="0"/>
            <a:t>Collaborative Registration Process</a:t>
          </a:r>
        </a:p>
      </dgm:t>
    </dgm:pt>
    <dgm:pt modelId="{FAB3A2D3-FE7C-409B-B81B-D741BC9A8A3C}" type="parTrans" cxnId="{EB8FAD9F-8E52-4EE9-A6A6-88A0E88A2300}">
      <dgm:prSet/>
      <dgm:spPr/>
    </dgm:pt>
    <dgm:pt modelId="{9A4C5E9F-D600-400D-9774-B4958D1B842E}" type="sibTrans" cxnId="{EB8FAD9F-8E52-4EE9-A6A6-88A0E88A2300}">
      <dgm:prSet/>
      <dgm:spPr/>
    </dgm:pt>
    <dgm:pt modelId="{C6A1E40E-7F03-4426-A512-A3E06D5C1959}">
      <dgm:prSet/>
      <dgm:spPr/>
      <dgm:t>
        <a:bodyPr/>
        <a:lstStyle/>
        <a:p>
          <a:r>
            <a:rPr lang="en-GB" dirty="0"/>
            <a:t>Existing processes for drugs, diagnostics and vaccines</a:t>
          </a:r>
        </a:p>
      </dgm:t>
    </dgm:pt>
    <dgm:pt modelId="{F4AA86F8-0EC8-4B33-AD06-4E4E465B553A}" type="parTrans" cxnId="{B5FD861A-BCD7-455E-9E04-BCBD232FDFE2}">
      <dgm:prSet/>
      <dgm:spPr/>
    </dgm:pt>
    <dgm:pt modelId="{A4345C0F-F7F7-4FE3-B098-9EAD59D9F587}" type="sibTrans" cxnId="{B5FD861A-BCD7-455E-9E04-BCBD232FDFE2}">
      <dgm:prSet/>
      <dgm:spPr/>
    </dgm:pt>
    <dgm:pt modelId="{A48795CD-6E6F-47FB-8FDF-DFB6403D09A0}">
      <dgm:prSet/>
      <dgm:spPr/>
      <dgm:t>
        <a:bodyPr/>
        <a:lstStyle/>
        <a:p>
          <a:r>
            <a:rPr lang="en-GB" dirty="0"/>
            <a:t>Adaptation of PQ commodities questionnaire to VC products </a:t>
          </a:r>
        </a:p>
      </dgm:t>
    </dgm:pt>
    <dgm:pt modelId="{0A886D6D-31FF-446B-8549-1CCEDE3620BE}" type="parTrans" cxnId="{67DB0431-51EB-4997-9ECF-01D6F49A6BC9}">
      <dgm:prSet/>
      <dgm:spPr/>
    </dgm:pt>
    <dgm:pt modelId="{2C9BA747-4447-45E4-B521-7C7674929669}" type="sibTrans" cxnId="{67DB0431-51EB-4997-9ECF-01D6F49A6BC9}">
      <dgm:prSet/>
      <dgm:spPr/>
    </dgm:pt>
    <dgm:pt modelId="{CBAFE35F-A7D2-4A21-B072-FAA497171C42}" type="pres">
      <dgm:prSet presAssocID="{34468E53-AC81-4806-8367-3D346A00E3A4}" presName="linearFlow" presStyleCnt="0">
        <dgm:presLayoutVars>
          <dgm:dir/>
          <dgm:resizeHandles val="exact"/>
        </dgm:presLayoutVars>
      </dgm:prSet>
      <dgm:spPr/>
    </dgm:pt>
    <dgm:pt modelId="{E3F873C1-9981-45BC-865D-744552525E6C}" type="pres">
      <dgm:prSet presAssocID="{0A798FAD-11C5-440E-B325-13C5B13D7AF9}" presName="composite" presStyleCnt="0"/>
      <dgm:spPr/>
    </dgm:pt>
    <dgm:pt modelId="{D47B8CFF-2B98-41D8-BF56-07B884A2D8FF}" type="pres">
      <dgm:prSet presAssocID="{0A798FAD-11C5-440E-B325-13C5B13D7AF9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5648B43-AAB6-472F-AE23-2CC594C252E2}" type="pres">
      <dgm:prSet presAssocID="{0A798FAD-11C5-440E-B325-13C5B13D7AF9}" presName="txShp" presStyleLbl="node1" presStyleIdx="0" presStyleCnt="1">
        <dgm:presLayoutVars>
          <dgm:bulletEnabled val="1"/>
        </dgm:presLayoutVars>
      </dgm:prSet>
      <dgm:spPr/>
    </dgm:pt>
  </dgm:ptLst>
  <dgm:cxnLst>
    <dgm:cxn modelId="{663C7FAD-8B03-4194-802B-6004135F99FB}" srcId="{34468E53-AC81-4806-8367-3D346A00E3A4}" destId="{0A798FAD-11C5-440E-B325-13C5B13D7AF9}" srcOrd="0" destOrd="0" parTransId="{0EA2AA88-C66F-46F7-859D-08EB60A892FD}" sibTransId="{363D13CC-5F7A-4CD3-8236-15344A88BA07}"/>
    <dgm:cxn modelId="{EB8FAD9F-8E52-4EE9-A6A6-88A0E88A2300}" srcId="{0A798FAD-11C5-440E-B325-13C5B13D7AF9}" destId="{EE6C7909-1159-4FF0-9A0A-F289DDE89B3E}" srcOrd="0" destOrd="0" parTransId="{FAB3A2D3-FE7C-409B-B81B-D741BC9A8A3C}" sibTransId="{9A4C5E9F-D600-400D-9774-B4958D1B842E}"/>
    <dgm:cxn modelId="{16F9C5F7-9AA2-48B1-825E-E8365B4BCE5D}" type="presOf" srcId="{EE6C7909-1159-4FF0-9A0A-F289DDE89B3E}" destId="{E5648B43-AAB6-472F-AE23-2CC594C252E2}" srcOrd="0" destOrd="1" presId="urn:microsoft.com/office/officeart/2005/8/layout/vList3"/>
    <dgm:cxn modelId="{B5FD861A-BCD7-455E-9E04-BCBD232FDFE2}" srcId="{0A798FAD-11C5-440E-B325-13C5B13D7AF9}" destId="{C6A1E40E-7F03-4426-A512-A3E06D5C1959}" srcOrd="1" destOrd="0" parTransId="{F4AA86F8-0EC8-4B33-AD06-4E4E465B553A}" sibTransId="{A4345C0F-F7F7-4FE3-B098-9EAD59D9F587}"/>
    <dgm:cxn modelId="{4DC3C118-B48E-49C3-B364-0C57AFDFC6B6}" type="presOf" srcId="{A48795CD-6E6F-47FB-8FDF-DFB6403D09A0}" destId="{E5648B43-AAB6-472F-AE23-2CC594C252E2}" srcOrd="0" destOrd="3" presId="urn:microsoft.com/office/officeart/2005/8/layout/vList3"/>
    <dgm:cxn modelId="{CEEE5CC1-59A1-460C-A601-F691D58F863A}" type="presOf" srcId="{C6A1E40E-7F03-4426-A512-A3E06D5C1959}" destId="{E5648B43-AAB6-472F-AE23-2CC594C252E2}" srcOrd="0" destOrd="2" presId="urn:microsoft.com/office/officeart/2005/8/layout/vList3"/>
    <dgm:cxn modelId="{67DB0431-51EB-4997-9ECF-01D6F49A6BC9}" srcId="{0A798FAD-11C5-440E-B325-13C5B13D7AF9}" destId="{A48795CD-6E6F-47FB-8FDF-DFB6403D09A0}" srcOrd="2" destOrd="0" parTransId="{0A886D6D-31FF-446B-8549-1CCEDE3620BE}" sibTransId="{2C9BA747-4447-45E4-B521-7C7674929669}"/>
    <dgm:cxn modelId="{CC67C0FF-D991-4F2E-9225-0E48861EAC64}" type="presOf" srcId="{0A798FAD-11C5-440E-B325-13C5B13D7AF9}" destId="{E5648B43-AAB6-472F-AE23-2CC594C252E2}" srcOrd="0" destOrd="0" presId="urn:microsoft.com/office/officeart/2005/8/layout/vList3"/>
    <dgm:cxn modelId="{27F9DCEA-AD1B-493E-8412-828E0A9A8D20}" type="presOf" srcId="{34468E53-AC81-4806-8367-3D346A00E3A4}" destId="{CBAFE35F-A7D2-4A21-B072-FAA497171C42}" srcOrd="0" destOrd="0" presId="urn:microsoft.com/office/officeart/2005/8/layout/vList3"/>
    <dgm:cxn modelId="{6D8AE2D6-5926-431A-9592-C10A8126DC03}" type="presParOf" srcId="{CBAFE35F-A7D2-4A21-B072-FAA497171C42}" destId="{E3F873C1-9981-45BC-865D-744552525E6C}" srcOrd="0" destOrd="0" presId="urn:microsoft.com/office/officeart/2005/8/layout/vList3"/>
    <dgm:cxn modelId="{D3ABEC5E-CDFE-40B0-A44B-A6BBA07D6EEB}" type="presParOf" srcId="{E3F873C1-9981-45BC-865D-744552525E6C}" destId="{D47B8CFF-2B98-41D8-BF56-07B884A2D8FF}" srcOrd="0" destOrd="0" presId="urn:microsoft.com/office/officeart/2005/8/layout/vList3"/>
    <dgm:cxn modelId="{841897D1-9216-44D2-8F7C-440E3E3D0946}" type="presParOf" srcId="{E3F873C1-9981-45BC-865D-744552525E6C}" destId="{E5648B43-AAB6-472F-AE23-2CC594C252E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468E53-AC81-4806-8367-3D346A00E3A4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798FAD-11C5-440E-B325-13C5B13D7AF9}">
      <dgm:prSet/>
      <dgm:spPr/>
      <dgm:t>
        <a:bodyPr/>
        <a:lstStyle/>
        <a:p>
          <a:r>
            <a:rPr lang="en-GB" dirty="0"/>
            <a:t>Partnership</a:t>
          </a:r>
        </a:p>
      </dgm:t>
    </dgm:pt>
    <dgm:pt modelId="{0EA2AA88-C66F-46F7-859D-08EB60A892FD}" type="parTrans" cxnId="{663C7FAD-8B03-4194-802B-6004135F99FB}">
      <dgm:prSet/>
      <dgm:spPr/>
      <dgm:t>
        <a:bodyPr/>
        <a:lstStyle/>
        <a:p>
          <a:endParaRPr lang="en-US"/>
        </a:p>
      </dgm:t>
    </dgm:pt>
    <dgm:pt modelId="{363D13CC-5F7A-4CD3-8236-15344A88BA07}" type="sibTrans" cxnId="{663C7FAD-8B03-4194-802B-6004135F99FB}">
      <dgm:prSet/>
      <dgm:spPr/>
      <dgm:t>
        <a:bodyPr/>
        <a:lstStyle/>
        <a:p>
          <a:endParaRPr lang="en-US"/>
        </a:p>
      </dgm:t>
    </dgm:pt>
    <dgm:pt modelId="{EE6C7909-1159-4FF0-9A0A-F289DDE89B3E}">
      <dgm:prSet/>
      <dgm:spPr/>
      <dgm:t>
        <a:bodyPr/>
        <a:lstStyle/>
        <a:p>
          <a:r>
            <a:rPr lang="en-GB" dirty="0"/>
            <a:t>Agree membership and Terms of Reference</a:t>
          </a:r>
        </a:p>
      </dgm:t>
    </dgm:pt>
    <dgm:pt modelId="{FAB3A2D3-FE7C-409B-B81B-D741BC9A8A3C}" type="parTrans" cxnId="{EB8FAD9F-8E52-4EE9-A6A6-88A0E88A2300}">
      <dgm:prSet/>
      <dgm:spPr/>
      <dgm:t>
        <a:bodyPr/>
        <a:lstStyle/>
        <a:p>
          <a:endParaRPr lang="en-US"/>
        </a:p>
      </dgm:t>
    </dgm:pt>
    <dgm:pt modelId="{9A4C5E9F-D600-400D-9774-B4958D1B842E}" type="sibTrans" cxnId="{EB8FAD9F-8E52-4EE9-A6A6-88A0E88A2300}">
      <dgm:prSet/>
      <dgm:spPr/>
      <dgm:t>
        <a:bodyPr/>
        <a:lstStyle/>
        <a:p>
          <a:endParaRPr lang="en-US"/>
        </a:p>
      </dgm:t>
    </dgm:pt>
    <dgm:pt modelId="{4FB52C2C-75EA-4EAD-BAE5-0DD14B1FEA3B}">
      <dgm:prSet/>
      <dgm:spPr/>
      <dgm:t>
        <a:bodyPr/>
        <a:lstStyle/>
        <a:p>
          <a:r>
            <a:rPr lang="en-GB" dirty="0"/>
            <a:t>Map additional stakeholders required</a:t>
          </a:r>
        </a:p>
      </dgm:t>
    </dgm:pt>
    <dgm:pt modelId="{B003468E-1187-4731-9058-BF1D818C7C36}" type="parTrans" cxnId="{01148954-44DD-466A-A189-684C163EA4D2}">
      <dgm:prSet/>
      <dgm:spPr/>
      <dgm:t>
        <a:bodyPr/>
        <a:lstStyle/>
        <a:p>
          <a:endParaRPr lang="en-US"/>
        </a:p>
      </dgm:t>
    </dgm:pt>
    <dgm:pt modelId="{74481FA3-ACA3-4623-A0F2-5CBCE66C13F6}" type="sibTrans" cxnId="{01148954-44DD-466A-A189-684C163EA4D2}">
      <dgm:prSet/>
      <dgm:spPr/>
      <dgm:t>
        <a:bodyPr/>
        <a:lstStyle/>
        <a:p>
          <a:endParaRPr lang="en-US"/>
        </a:p>
      </dgm:t>
    </dgm:pt>
    <dgm:pt modelId="{E77B6CB7-9DD3-41A4-9B4C-91179F87FC43}">
      <dgm:prSet/>
      <dgm:spPr/>
      <dgm:t>
        <a:bodyPr/>
        <a:lstStyle/>
        <a:p>
          <a:r>
            <a:rPr lang="en-GB" dirty="0"/>
            <a:t>Engagement with APLMA and UCSF</a:t>
          </a:r>
        </a:p>
      </dgm:t>
    </dgm:pt>
    <dgm:pt modelId="{FB428BB1-AD10-4CF7-8638-FBA37017C9A7}" type="parTrans" cxnId="{9F65DAB1-671A-4E50-BAE6-5943B99C3623}">
      <dgm:prSet/>
      <dgm:spPr/>
      <dgm:t>
        <a:bodyPr/>
        <a:lstStyle/>
        <a:p>
          <a:endParaRPr lang="en-US"/>
        </a:p>
      </dgm:t>
    </dgm:pt>
    <dgm:pt modelId="{0D391087-82A6-4DAA-B941-14A09141CC2D}" type="sibTrans" cxnId="{9F65DAB1-671A-4E50-BAE6-5943B99C3623}">
      <dgm:prSet/>
      <dgm:spPr/>
      <dgm:t>
        <a:bodyPr/>
        <a:lstStyle/>
        <a:p>
          <a:endParaRPr lang="en-US"/>
        </a:p>
      </dgm:t>
    </dgm:pt>
    <dgm:pt modelId="{CBAFE35F-A7D2-4A21-B072-FAA497171C42}" type="pres">
      <dgm:prSet presAssocID="{34468E53-AC81-4806-8367-3D346A00E3A4}" presName="linearFlow" presStyleCnt="0">
        <dgm:presLayoutVars>
          <dgm:dir/>
          <dgm:resizeHandles val="exact"/>
        </dgm:presLayoutVars>
      </dgm:prSet>
      <dgm:spPr/>
    </dgm:pt>
    <dgm:pt modelId="{E3F873C1-9981-45BC-865D-744552525E6C}" type="pres">
      <dgm:prSet presAssocID="{0A798FAD-11C5-440E-B325-13C5B13D7AF9}" presName="composite" presStyleCnt="0"/>
      <dgm:spPr/>
    </dgm:pt>
    <dgm:pt modelId="{D47B8CFF-2B98-41D8-BF56-07B884A2D8FF}" type="pres">
      <dgm:prSet presAssocID="{0A798FAD-11C5-440E-B325-13C5B13D7AF9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5648B43-AAB6-472F-AE23-2CC594C252E2}" type="pres">
      <dgm:prSet presAssocID="{0A798FAD-11C5-440E-B325-13C5B13D7AF9}" presName="txShp" presStyleLbl="node1" presStyleIdx="0" presStyleCnt="1">
        <dgm:presLayoutVars>
          <dgm:bulletEnabled val="1"/>
        </dgm:presLayoutVars>
      </dgm:prSet>
      <dgm:spPr/>
    </dgm:pt>
  </dgm:ptLst>
  <dgm:cxnLst>
    <dgm:cxn modelId="{EB8FAD9F-8E52-4EE9-A6A6-88A0E88A2300}" srcId="{0A798FAD-11C5-440E-B325-13C5B13D7AF9}" destId="{EE6C7909-1159-4FF0-9A0A-F289DDE89B3E}" srcOrd="0" destOrd="0" parTransId="{FAB3A2D3-FE7C-409B-B81B-D741BC9A8A3C}" sibTransId="{9A4C5E9F-D600-400D-9774-B4958D1B842E}"/>
    <dgm:cxn modelId="{663C7FAD-8B03-4194-802B-6004135F99FB}" srcId="{34468E53-AC81-4806-8367-3D346A00E3A4}" destId="{0A798FAD-11C5-440E-B325-13C5B13D7AF9}" srcOrd="0" destOrd="0" parTransId="{0EA2AA88-C66F-46F7-859D-08EB60A892FD}" sibTransId="{363D13CC-5F7A-4CD3-8236-15344A88BA07}"/>
    <dgm:cxn modelId="{CC67C0FF-D991-4F2E-9225-0E48861EAC64}" type="presOf" srcId="{0A798FAD-11C5-440E-B325-13C5B13D7AF9}" destId="{E5648B43-AAB6-472F-AE23-2CC594C252E2}" srcOrd="0" destOrd="0" presId="urn:microsoft.com/office/officeart/2005/8/layout/vList3"/>
    <dgm:cxn modelId="{01148954-44DD-466A-A189-684C163EA4D2}" srcId="{0A798FAD-11C5-440E-B325-13C5B13D7AF9}" destId="{4FB52C2C-75EA-4EAD-BAE5-0DD14B1FEA3B}" srcOrd="1" destOrd="0" parTransId="{B003468E-1187-4731-9058-BF1D818C7C36}" sibTransId="{74481FA3-ACA3-4623-A0F2-5CBCE66C13F6}"/>
    <dgm:cxn modelId="{847EB965-3E6E-4791-B0BD-B601377B3716}" type="presOf" srcId="{E77B6CB7-9DD3-41A4-9B4C-91179F87FC43}" destId="{E5648B43-AAB6-472F-AE23-2CC594C252E2}" srcOrd="0" destOrd="3" presId="urn:microsoft.com/office/officeart/2005/8/layout/vList3"/>
    <dgm:cxn modelId="{9F65DAB1-671A-4E50-BAE6-5943B99C3623}" srcId="{0A798FAD-11C5-440E-B325-13C5B13D7AF9}" destId="{E77B6CB7-9DD3-41A4-9B4C-91179F87FC43}" srcOrd="2" destOrd="0" parTransId="{FB428BB1-AD10-4CF7-8638-FBA37017C9A7}" sibTransId="{0D391087-82A6-4DAA-B941-14A09141CC2D}"/>
    <dgm:cxn modelId="{1381C728-DE5B-47B8-94B8-3F8A92B162B2}" type="presOf" srcId="{4FB52C2C-75EA-4EAD-BAE5-0DD14B1FEA3B}" destId="{E5648B43-AAB6-472F-AE23-2CC594C252E2}" srcOrd="0" destOrd="2" presId="urn:microsoft.com/office/officeart/2005/8/layout/vList3"/>
    <dgm:cxn modelId="{16F9C5F7-9AA2-48B1-825E-E8365B4BCE5D}" type="presOf" srcId="{EE6C7909-1159-4FF0-9A0A-F289DDE89B3E}" destId="{E5648B43-AAB6-472F-AE23-2CC594C252E2}" srcOrd="0" destOrd="1" presId="urn:microsoft.com/office/officeart/2005/8/layout/vList3"/>
    <dgm:cxn modelId="{27F9DCEA-AD1B-493E-8412-828E0A9A8D20}" type="presOf" srcId="{34468E53-AC81-4806-8367-3D346A00E3A4}" destId="{CBAFE35F-A7D2-4A21-B072-FAA497171C42}" srcOrd="0" destOrd="0" presId="urn:microsoft.com/office/officeart/2005/8/layout/vList3"/>
    <dgm:cxn modelId="{6D8AE2D6-5926-431A-9592-C10A8126DC03}" type="presParOf" srcId="{CBAFE35F-A7D2-4A21-B072-FAA497171C42}" destId="{E3F873C1-9981-45BC-865D-744552525E6C}" srcOrd="0" destOrd="0" presId="urn:microsoft.com/office/officeart/2005/8/layout/vList3"/>
    <dgm:cxn modelId="{D3ABEC5E-CDFE-40B0-A44B-A6BBA07D6EEB}" type="presParOf" srcId="{E3F873C1-9981-45BC-865D-744552525E6C}" destId="{D47B8CFF-2B98-41D8-BF56-07B884A2D8FF}" srcOrd="0" destOrd="0" presId="urn:microsoft.com/office/officeart/2005/8/layout/vList3"/>
    <dgm:cxn modelId="{841897D1-9216-44D2-8F7C-440E3E3D0946}" type="presParOf" srcId="{E3F873C1-9981-45BC-865D-744552525E6C}" destId="{E5648B43-AAB6-472F-AE23-2CC594C252E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726508-70D8-45DE-BDBE-21F6FC7714BD}" type="doc">
      <dgm:prSet loTypeId="urn:microsoft.com/office/officeart/2005/8/layout/radial4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BFE2800-E1B2-4CDB-99B6-E03F501C6B12}">
      <dgm:prSet phldrT="[Text]"/>
      <dgm:spPr/>
      <dgm:t>
        <a:bodyPr/>
        <a:lstStyle/>
        <a:p>
          <a:r>
            <a:rPr lang="en-US" dirty="0"/>
            <a:t>Innovation Efficiency Quality</a:t>
          </a:r>
        </a:p>
      </dgm:t>
    </dgm:pt>
    <dgm:pt modelId="{D62D028B-CB10-4C69-B76A-0EF395C7538C}" type="parTrans" cxnId="{DF790CF2-730A-48C9-A7F1-82606BEE38B6}">
      <dgm:prSet/>
      <dgm:spPr/>
      <dgm:t>
        <a:bodyPr/>
        <a:lstStyle/>
        <a:p>
          <a:endParaRPr lang="en-US"/>
        </a:p>
      </dgm:t>
    </dgm:pt>
    <dgm:pt modelId="{ED3D0B54-885F-4D2D-8AF2-5241CA56F330}" type="sibTrans" cxnId="{DF790CF2-730A-48C9-A7F1-82606BEE38B6}">
      <dgm:prSet/>
      <dgm:spPr/>
      <dgm:t>
        <a:bodyPr/>
        <a:lstStyle/>
        <a:p>
          <a:endParaRPr lang="en-US"/>
        </a:p>
      </dgm:t>
    </dgm:pt>
    <dgm:pt modelId="{5478073A-7B83-47AE-993C-CE0A46CC0F41}">
      <dgm:prSet phldrT="[Text]" custT="1"/>
      <dgm:spPr/>
      <dgm:t>
        <a:bodyPr/>
        <a:lstStyle/>
        <a:p>
          <a:r>
            <a:rPr lang="en-GB" sz="1600" b="0" dirty="0"/>
            <a:t>Agree membership, scope of work and </a:t>
          </a:r>
          <a:r>
            <a:rPr lang="en-GB" sz="1600" b="0" dirty="0" err="1"/>
            <a:t>ToR</a:t>
          </a:r>
          <a:endParaRPr lang="en-GB" sz="1600" b="0" dirty="0"/>
        </a:p>
      </dgm:t>
    </dgm:pt>
    <dgm:pt modelId="{14BD756E-DB5F-482B-9CE1-601DDA9A99A5}" type="parTrans" cxnId="{A42F9183-C115-4CC2-A949-27DE289233A0}">
      <dgm:prSet/>
      <dgm:spPr/>
      <dgm:t>
        <a:bodyPr/>
        <a:lstStyle/>
        <a:p>
          <a:endParaRPr lang="en-US"/>
        </a:p>
      </dgm:t>
    </dgm:pt>
    <dgm:pt modelId="{5CF3B720-0B9B-4B95-9EF4-33421F268920}" type="sibTrans" cxnId="{A42F9183-C115-4CC2-A949-27DE289233A0}">
      <dgm:prSet/>
      <dgm:spPr/>
      <dgm:t>
        <a:bodyPr/>
        <a:lstStyle/>
        <a:p>
          <a:endParaRPr lang="en-US"/>
        </a:p>
      </dgm:t>
    </dgm:pt>
    <dgm:pt modelId="{41E2727B-1F41-4F5F-8539-9C34C268B7CF}">
      <dgm:prSet phldrT="[Text]" custT="1"/>
      <dgm:spPr/>
      <dgm:t>
        <a:bodyPr/>
        <a:lstStyle/>
        <a:p>
          <a:r>
            <a:rPr lang="en-US" sz="1600" b="0" dirty="0"/>
            <a:t>Engage with EAC and other regional bodies</a:t>
          </a:r>
        </a:p>
      </dgm:t>
    </dgm:pt>
    <dgm:pt modelId="{987CDD31-4540-48F1-8230-C204C7E18FB2}" type="parTrans" cxnId="{4219F86D-059F-4D53-98D3-3B9993795FC0}">
      <dgm:prSet/>
      <dgm:spPr/>
      <dgm:t>
        <a:bodyPr/>
        <a:lstStyle/>
        <a:p>
          <a:endParaRPr lang="en-US"/>
        </a:p>
      </dgm:t>
    </dgm:pt>
    <dgm:pt modelId="{8D3EFD7E-62E5-400F-A48F-25435B71A3FF}" type="sibTrans" cxnId="{4219F86D-059F-4D53-98D3-3B9993795FC0}">
      <dgm:prSet/>
      <dgm:spPr/>
      <dgm:t>
        <a:bodyPr/>
        <a:lstStyle/>
        <a:p>
          <a:endParaRPr lang="en-US"/>
        </a:p>
      </dgm:t>
    </dgm:pt>
    <dgm:pt modelId="{E7347A2D-1028-43AA-B8CF-7F08453AD929}">
      <dgm:prSet phldrT="[Text]" custT="1"/>
      <dgm:spPr/>
      <dgm:t>
        <a:bodyPr/>
        <a:lstStyle/>
        <a:p>
          <a:r>
            <a:rPr lang="en-US" sz="1600" b="0" dirty="0"/>
            <a:t>African engagement workshop, Q1 2018</a:t>
          </a:r>
        </a:p>
      </dgm:t>
    </dgm:pt>
    <dgm:pt modelId="{5CECCB30-A681-4F2E-8993-6A0468539F25}" type="parTrans" cxnId="{4B90D7BE-A3D1-4563-8DC1-9D982E29934D}">
      <dgm:prSet/>
      <dgm:spPr/>
      <dgm:t>
        <a:bodyPr/>
        <a:lstStyle/>
        <a:p>
          <a:endParaRPr lang="en-US"/>
        </a:p>
      </dgm:t>
    </dgm:pt>
    <dgm:pt modelId="{7D971E38-3620-493E-B9C1-F8186ED038AD}" type="sibTrans" cxnId="{4B90D7BE-A3D1-4563-8DC1-9D982E29934D}">
      <dgm:prSet/>
      <dgm:spPr/>
      <dgm:t>
        <a:bodyPr/>
        <a:lstStyle/>
        <a:p>
          <a:endParaRPr lang="en-US"/>
        </a:p>
      </dgm:t>
    </dgm:pt>
    <dgm:pt modelId="{A666B62C-CA0B-4B75-BF82-1FA941A57057}">
      <dgm:prSet phldrT="[Text]" custT="1"/>
      <dgm:spPr/>
      <dgm:t>
        <a:bodyPr/>
        <a:lstStyle/>
        <a:p>
          <a:r>
            <a:rPr lang="en-US" sz="1600" b="0" dirty="0"/>
            <a:t>Support WHO RSS on developing CRP for Vector Control</a:t>
          </a:r>
        </a:p>
      </dgm:t>
    </dgm:pt>
    <dgm:pt modelId="{55CF3C91-8AC6-4A82-A531-2854F09150CB}" type="parTrans" cxnId="{8C8C9B9C-7940-46F4-82D1-C23A92134F54}">
      <dgm:prSet/>
      <dgm:spPr/>
      <dgm:t>
        <a:bodyPr/>
        <a:lstStyle/>
        <a:p>
          <a:endParaRPr lang="en-US"/>
        </a:p>
      </dgm:t>
    </dgm:pt>
    <dgm:pt modelId="{3981DA23-EE2C-41AC-9BE9-A608E9AF1ED8}" type="sibTrans" cxnId="{8C8C9B9C-7940-46F4-82D1-C23A92134F54}">
      <dgm:prSet/>
      <dgm:spPr/>
      <dgm:t>
        <a:bodyPr/>
        <a:lstStyle/>
        <a:p>
          <a:endParaRPr lang="en-US"/>
        </a:p>
      </dgm:t>
    </dgm:pt>
    <dgm:pt modelId="{7153736E-FF0D-4BF2-8232-7C5AE96DB68B}">
      <dgm:prSet phldrT="[Text]" custT="1"/>
      <dgm:spPr/>
      <dgm:t>
        <a:bodyPr/>
        <a:lstStyle/>
        <a:p>
          <a:r>
            <a:rPr lang="en-US" sz="1600" b="0" dirty="0"/>
            <a:t>Adapt PQ commodities questionnaire for VC products</a:t>
          </a:r>
        </a:p>
      </dgm:t>
    </dgm:pt>
    <dgm:pt modelId="{DA8B9E16-B94D-4B04-B124-E21D14E93D98}" type="parTrans" cxnId="{F486132B-C34F-4B78-9B2F-430DCABFB967}">
      <dgm:prSet/>
      <dgm:spPr/>
      <dgm:t>
        <a:bodyPr/>
        <a:lstStyle/>
        <a:p>
          <a:endParaRPr lang="en-US"/>
        </a:p>
      </dgm:t>
    </dgm:pt>
    <dgm:pt modelId="{9BFF8A3B-6F1E-4A57-BE45-99393D456D71}" type="sibTrans" cxnId="{F486132B-C34F-4B78-9B2F-430DCABFB967}">
      <dgm:prSet/>
      <dgm:spPr/>
      <dgm:t>
        <a:bodyPr/>
        <a:lstStyle/>
        <a:p>
          <a:endParaRPr lang="en-US"/>
        </a:p>
      </dgm:t>
    </dgm:pt>
    <dgm:pt modelId="{9F968699-90FD-4A49-8A3F-053F4C3EBCE9}">
      <dgm:prSet phldrT="[Text]" custT="1"/>
      <dgm:spPr/>
      <dgm:t>
        <a:bodyPr/>
        <a:lstStyle/>
        <a:p>
          <a:r>
            <a:rPr lang="en-US" sz="1600" b="0" dirty="0"/>
            <a:t>Develop database of regulators/NRAs</a:t>
          </a:r>
        </a:p>
      </dgm:t>
    </dgm:pt>
    <dgm:pt modelId="{EACABF48-118D-405C-B3E0-C9D6BF995483}" type="parTrans" cxnId="{8B8FE652-CAED-452D-8DC2-26CBFA74A9DC}">
      <dgm:prSet/>
      <dgm:spPr/>
      <dgm:t>
        <a:bodyPr/>
        <a:lstStyle/>
        <a:p>
          <a:endParaRPr lang="en-US"/>
        </a:p>
      </dgm:t>
    </dgm:pt>
    <dgm:pt modelId="{2ACAA132-D25F-4098-AFA6-BB41C0B3F565}" type="sibTrans" cxnId="{8B8FE652-CAED-452D-8DC2-26CBFA74A9DC}">
      <dgm:prSet/>
      <dgm:spPr/>
      <dgm:t>
        <a:bodyPr/>
        <a:lstStyle/>
        <a:p>
          <a:endParaRPr lang="en-US"/>
        </a:p>
      </dgm:t>
    </dgm:pt>
    <dgm:pt modelId="{67A8F2A1-E119-49BD-A991-0203966A09AD}" type="pres">
      <dgm:prSet presAssocID="{E9726508-70D8-45DE-BDBE-21F6FC7714B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699AA3-9D28-4590-B94C-94ABB3E4E926}" type="pres">
      <dgm:prSet presAssocID="{DBFE2800-E1B2-4CDB-99B6-E03F501C6B12}" presName="centerShape" presStyleLbl="node0" presStyleIdx="0" presStyleCnt="1"/>
      <dgm:spPr/>
    </dgm:pt>
    <dgm:pt modelId="{3B7156B7-64E1-493C-986A-089E4BAF91CC}" type="pres">
      <dgm:prSet presAssocID="{14BD756E-DB5F-482B-9CE1-601DDA9A99A5}" presName="parTrans" presStyleLbl="bgSibTrans2D1" presStyleIdx="0" presStyleCnt="6"/>
      <dgm:spPr/>
    </dgm:pt>
    <dgm:pt modelId="{C9CD729E-D79C-448F-A41D-2A84BB199786}" type="pres">
      <dgm:prSet presAssocID="{5478073A-7B83-47AE-993C-CE0A46CC0F41}" presName="node" presStyleLbl="node1" presStyleIdx="0" presStyleCnt="6">
        <dgm:presLayoutVars>
          <dgm:bulletEnabled val="1"/>
        </dgm:presLayoutVars>
      </dgm:prSet>
      <dgm:spPr/>
    </dgm:pt>
    <dgm:pt modelId="{0D2D65D0-BA7F-47E4-8D7D-FB2A9892F6B9}" type="pres">
      <dgm:prSet presAssocID="{55CF3C91-8AC6-4A82-A531-2854F09150CB}" presName="parTrans" presStyleLbl="bgSibTrans2D1" presStyleIdx="1" presStyleCnt="6"/>
      <dgm:spPr/>
    </dgm:pt>
    <dgm:pt modelId="{DCC3D6CE-16A8-4FAE-93FE-913BF0DB212B}" type="pres">
      <dgm:prSet presAssocID="{A666B62C-CA0B-4B75-BF82-1FA941A57057}" presName="node" presStyleLbl="node1" presStyleIdx="1" presStyleCnt="6">
        <dgm:presLayoutVars>
          <dgm:bulletEnabled val="1"/>
        </dgm:presLayoutVars>
      </dgm:prSet>
      <dgm:spPr/>
    </dgm:pt>
    <dgm:pt modelId="{0E382C23-1283-47FF-BC5E-AB3B4A72B5B7}" type="pres">
      <dgm:prSet presAssocID="{DA8B9E16-B94D-4B04-B124-E21D14E93D98}" presName="parTrans" presStyleLbl="bgSibTrans2D1" presStyleIdx="2" presStyleCnt="6"/>
      <dgm:spPr/>
    </dgm:pt>
    <dgm:pt modelId="{EF5F0C42-B34F-41AA-9E34-F74A974EC986}" type="pres">
      <dgm:prSet presAssocID="{7153736E-FF0D-4BF2-8232-7C5AE96DB68B}" presName="node" presStyleLbl="node1" presStyleIdx="2" presStyleCnt="6">
        <dgm:presLayoutVars>
          <dgm:bulletEnabled val="1"/>
        </dgm:presLayoutVars>
      </dgm:prSet>
      <dgm:spPr/>
    </dgm:pt>
    <dgm:pt modelId="{F3B1BF55-1F5F-459D-986A-75B8A47C0B51}" type="pres">
      <dgm:prSet presAssocID="{EACABF48-118D-405C-B3E0-C9D6BF995483}" presName="parTrans" presStyleLbl="bgSibTrans2D1" presStyleIdx="3" presStyleCnt="6"/>
      <dgm:spPr/>
    </dgm:pt>
    <dgm:pt modelId="{22C1D1C3-E7FD-400E-8CD4-64BD173FB27D}" type="pres">
      <dgm:prSet presAssocID="{9F968699-90FD-4A49-8A3F-053F4C3EBCE9}" presName="node" presStyleLbl="node1" presStyleIdx="3" presStyleCnt="6">
        <dgm:presLayoutVars>
          <dgm:bulletEnabled val="1"/>
        </dgm:presLayoutVars>
      </dgm:prSet>
      <dgm:spPr/>
    </dgm:pt>
    <dgm:pt modelId="{C7D07386-4E39-47D9-8826-09F4B4FAD309}" type="pres">
      <dgm:prSet presAssocID="{987CDD31-4540-48F1-8230-C204C7E18FB2}" presName="parTrans" presStyleLbl="bgSibTrans2D1" presStyleIdx="4" presStyleCnt="6"/>
      <dgm:spPr/>
    </dgm:pt>
    <dgm:pt modelId="{80E71FFF-E329-4A6D-A736-484868C1B855}" type="pres">
      <dgm:prSet presAssocID="{41E2727B-1F41-4F5F-8539-9C34C268B7CF}" presName="node" presStyleLbl="node1" presStyleIdx="4" presStyleCnt="6">
        <dgm:presLayoutVars>
          <dgm:bulletEnabled val="1"/>
        </dgm:presLayoutVars>
      </dgm:prSet>
      <dgm:spPr/>
    </dgm:pt>
    <dgm:pt modelId="{42486E55-973A-41D0-8CE4-2F69A38CD83D}" type="pres">
      <dgm:prSet presAssocID="{5CECCB30-A681-4F2E-8993-6A0468539F25}" presName="parTrans" presStyleLbl="bgSibTrans2D1" presStyleIdx="5" presStyleCnt="6"/>
      <dgm:spPr/>
    </dgm:pt>
    <dgm:pt modelId="{6475B06A-1158-4F9C-AF54-0052D80B4CFF}" type="pres">
      <dgm:prSet presAssocID="{E7347A2D-1028-43AA-B8CF-7F08453AD929}" presName="node" presStyleLbl="node1" presStyleIdx="5" presStyleCnt="6">
        <dgm:presLayoutVars>
          <dgm:bulletEnabled val="1"/>
        </dgm:presLayoutVars>
      </dgm:prSet>
      <dgm:spPr/>
    </dgm:pt>
  </dgm:ptLst>
  <dgm:cxnLst>
    <dgm:cxn modelId="{4219F86D-059F-4D53-98D3-3B9993795FC0}" srcId="{DBFE2800-E1B2-4CDB-99B6-E03F501C6B12}" destId="{41E2727B-1F41-4F5F-8539-9C34C268B7CF}" srcOrd="4" destOrd="0" parTransId="{987CDD31-4540-48F1-8230-C204C7E18FB2}" sibTransId="{8D3EFD7E-62E5-400F-A48F-25435B71A3FF}"/>
    <dgm:cxn modelId="{749827E5-FB58-4FBC-B35E-FA7DC17C345D}" type="presOf" srcId="{DBFE2800-E1B2-4CDB-99B6-E03F501C6B12}" destId="{2D699AA3-9D28-4590-B94C-94ABB3E4E926}" srcOrd="0" destOrd="0" presId="urn:microsoft.com/office/officeart/2005/8/layout/radial4"/>
    <dgm:cxn modelId="{771BE669-68E5-46A9-8D20-A63B3E1630A2}" type="presOf" srcId="{41E2727B-1F41-4F5F-8539-9C34C268B7CF}" destId="{80E71FFF-E329-4A6D-A736-484868C1B855}" srcOrd="0" destOrd="0" presId="urn:microsoft.com/office/officeart/2005/8/layout/radial4"/>
    <dgm:cxn modelId="{A42F9183-C115-4CC2-A949-27DE289233A0}" srcId="{DBFE2800-E1B2-4CDB-99B6-E03F501C6B12}" destId="{5478073A-7B83-47AE-993C-CE0A46CC0F41}" srcOrd="0" destOrd="0" parTransId="{14BD756E-DB5F-482B-9CE1-601DDA9A99A5}" sibTransId="{5CF3B720-0B9B-4B95-9EF4-33421F268920}"/>
    <dgm:cxn modelId="{90330798-6373-47D4-BFDA-4264EDE0D106}" type="presOf" srcId="{DA8B9E16-B94D-4B04-B124-E21D14E93D98}" destId="{0E382C23-1283-47FF-BC5E-AB3B4A72B5B7}" srcOrd="0" destOrd="0" presId="urn:microsoft.com/office/officeart/2005/8/layout/radial4"/>
    <dgm:cxn modelId="{F486132B-C34F-4B78-9B2F-430DCABFB967}" srcId="{DBFE2800-E1B2-4CDB-99B6-E03F501C6B12}" destId="{7153736E-FF0D-4BF2-8232-7C5AE96DB68B}" srcOrd="2" destOrd="0" parTransId="{DA8B9E16-B94D-4B04-B124-E21D14E93D98}" sibTransId="{9BFF8A3B-6F1E-4A57-BE45-99393D456D71}"/>
    <dgm:cxn modelId="{B5F296BB-6D30-45DC-9318-4AC96DB0FC0B}" type="presOf" srcId="{9F968699-90FD-4A49-8A3F-053F4C3EBCE9}" destId="{22C1D1C3-E7FD-400E-8CD4-64BD173FB27D}" srcOrd="0" destOrd="0" presId="urn:microsoft.com/office/officeart/2005/8/layout/radial4"/>
    <dgm:cxn modelId="{27C1D66D-9F49-429B-B1E5-FFB2B5AC5E6E}" type="presOf" srcId="{EACABF48-118D-405C-B3E0-C9D6BF995483}" destId="{F3B1BF55-1F5F-459D-986A-75B8A47C0B51}" srcOrd="0" destOrd="0" presId="urn:microsoft.com/office/officeart/2005/8/layout/radial4"/>
    <dgm:cxn modelId="{8C0E7B24-3923-480B-B2F3-C4E7FC6C0BAF}" type="presOf" srcId="{55CF3C91-8AC6-4A82-A531-2854F09150CB}" destId="{0D2D65D0-BA7F-47E4-8D7D-FB2A9892F6B9}" srcOrd="0" destOrd="0" presId="urn:microsoft.com/office/officeart/2005/8/layout/radial4"/>
    <dgm:cxn modelId="{8C8C9B9C-7940-46F4-82D1-C23A92134F54}" srcId="{DBFE2800-E1B2-4CDB-99B6-E03F501C6B12}" destId="{A666B62C-CA0B-4B75-BF82-1FA941A57057}" srcOrd="1" destOrd="0" parTransId="{55CF3C91-8AC6-4A82-A531-2854F09150CB}" sibTransId="{3981DA23-EE2C-41AC-9BE9-A608E9AF1ED8}"/>
    <dgm:cxn modelId="{2A9104D7-A427-463E-B0B0-CF792D87DE03}" type="presOf" srcId="{5CECCB30-A681-4F2E-8993-6A0468539F25}" destId="{42486E55-973A-41D0-8CE4-2F69A38CD83D}" srcOrd="0" destOrd="0" presId="urn:microsoft.com/office/officeart/2005/8/layout/radial4"/>
    <dgm:cxn modelId="{20FE8582-FA76-4CAF-98BD-FE4FA65C9425}" type="presOf" srcId="{E9726508-70D8-45DE-BDBE-21F6FC7714BD}" destId="{67A8F2A1-E119-49BD-A991-0203966A09AD}" srcOrd="0" destOrd="0" presId="urn:microsoft.com/office/officeart/2005/8/layout/radial4"/>
    <dgm:cxn modelId="{9EB0B0F6-2896-43D8-B1C4-DBB458374132}" type="presOf" srcId="{14BD756E-DB5F-482B-9CE1-601DDA9A99A5}" destId="{3B7156B7-64E1-493C-986A-089E4BAF91CC}" srcOrd="0" destOrd="0" presId="urn:microsoft.com/office/officeart/2005/8/layout/radial4"/>
    <dgm:cxn modelId="{F8A24EB8-4BD8-482E-959D-0A0C9C11A0DE}" type="presOf" srcId="{987CDD31-4540-48F1-8230-C204C7E18FB2}" destId="{C7D07386-4E39-47D9-8826-09F4B4FAD309}" srcOrd="0" destOrd="0" presId="urn:microsoft.com/office/officeart/2005/8/layout/radial4"/>
    <dgm:cxn modelId="{4935CC1F-886B-4421-8F8D-7CFABFC472A5}" type="presOf" srcId="{5478073A-7B83-47AE-993C-CE0A46CC0F41}" destId="{C9CD729E-D79C-448F-A41D-2A84BB199786}" srcOrd="0" destOrd="0" presId="urn:microsoft.com/office/officeart/2005/8/layout/radial4"/>
    <dgm:cxn modelId="{E6802992-3D63-4ABA-B56B-5DD5CD8F9EAC}" type="presOf" srcId="{E7347A2D-1028-43AA-B8CF-7F08453AD929}" destId="{6475B06A-1158-4F9C-AF54-0052D80B4CFF}" srcOrd="0" destOrd="0" presId="urn:microsoft.com/office/officeart/2005/8/layout/radial4"/>
    <dgm:cxn modelId="{8B8FE652-CAED-452D-8DC2-26CBFA74A9DC}" srcId="{DBFE2800-E1B2-4CDB-99B6-E03F501C6B12}" destId="{9F968699-90FD-4A49-8A3F-053F4C3EBCE9}" srcOrd="3" destOrd="0" parTransId="{EACABF48-118D-405C-B3E0-C9D6BF995483}" sibTransId="{2ACAA132-D25F-4098-AFA6-BB41C0B3F565}"/>
    <dgm:cxn modelId="{DF790CF2-730A-48C9-A7F1-82606BEE38B6}" srcId="{E9726508-70D8-45DE-BDBE-21F6FC7714BD}" destId="{DBFE2800-E1B2-4CDB-99B6-E03F501C6B12}" srcOrd="0" destOrd="0" parTransId="{D62D028B-CB10-4C69-B76A-0EF395C7538C}" sibTransId="{ED3D0B54-885F-4D2D-8AF2-5241CA56F330}"/>
    <dgm:cxn modelId="{4B90D7BE-A3D1-4563-8DC1-9D982E29934D}" srcId="{DBFE2800-E1B2-4CDB-99B6-E03F501C6B12}" destId="{E7347A2D-1028-43AA-B8CF-7F08453AD929}" srcOrd="5" destOrd="0" parTransId="{5CECCB30-A681-4F2E-8993-6A0468539F25}" sibTransId="{7D971E38-3620-493E-B9C1-F8186ED038AD}"/>
    <dgm:cxn modelId="{D60FAEC1-5DA5-4E53-8460-D0F5D9BDD14A}" type="presOf" srcId="{A666B62C-CA0B-4B75-BF82-1FA941A57057}" destId="{DCC3D6CE-16A8-4FAE-93FE-913BF0DB212B}" srcOrd="0" destOrd="0" presId="urn:microsoft.com/office/officeart/2005/8/layout/radial4"/>
    <dgm:cxn modelId="{D57A8390-6C5D-486E-ABF2-78CFA1EB1E45}" type="presOf" srcId="{7153736E-FF0D-4BF2-8232-7C5AE96DB68B}" destId="{EF5F0C42-B34F-41AA-9E34-F74A974EC986}" srcOrd="0" destOrd="0" presId="urn:microsoft.com/office/officeart/2005/8/layout/radial4"/>
    <dgm:cxn modelId="{00706FAE-FA2A-4AB9-B1C9-4E9DEAF16EC5}" type="presParOf" srcId="{67A8F2A1-E119-49BD-A991-0203966A09AD}" destId="{2D699AA3-9D28-4590-B94C-94ABB3E4E926}" srcOrd="0" destOrd="0" presId="urn:microsoft.com/office/officeart/2005/8/layout/radial4"/>
    <dgm:cxn modelId="{864C7C3D-54B2-4B9B-BAA3-C92073284B3F}" type="presParOf" srcId="{67A8F2A1-E119-49BD-A991-0203966A09AD}" destId="{3B7156B7-64E1-493C-986A-089E4BAF91CC}" srcOrd="1" destOrd="0" presId="urn:microsoft.com/office/officeart/2005/8/layout/radial4"/>
    <dgm:cxn modelId="{EA4CF34E-D1CC-462D-8251-65C8D59E834A}" type="presParOf" srcId="{67A8F2A1-E119-49BD-A991-0203966A09AD}" destId="{C9CD729E-D79C-448F-A41D-2A84BB199786}" srcOrd="2" destOrd="0" presId="urn:microsoft.com/office/officeart/2005/8/layout/radial4"/>
    <dgm:cxn modelId="{DB9B6592-C3DD-4ED7-BBE3-56C6E3D34ECB}" type="presParOf" srcId="{67A8F2A1-E119-49BD-A991-0203966A09AD}" destId="{0D2D65D0-BA7F-47E4-8D7D-FB2A9892F6B9}" srcOrd="3" destOrd="0" presId="urn:microsoft.com/office/officeart/2005/8/layout/radial4"/>
    <dgm:cxn modelId="{106A430F-1B27-4423-9E40-477032EB163D}" type="presParOf" srcId="{67A8F2A1-E119-49BD-A991-0203966A09AD}" destId="{DCC3D6CE-16A8-4FAE-93FE-913BF0DB212B}" srcOrd="4" destOrd="0" presId="urn:microsoft.com/office/officeart/2005/8/layout/radial4"/>
    <dgm:cxn modelId="{56AFE981-2501-4881-8CFA-2BEAD64C28A0}" type="presParOf" srcId="{67A8F2A1-E119-49BD-A991-0203966A09AD}" destId="{0E382C23-1283-47FF-BC5E-AB3B4A72B5B7}" srcOrd="5" destOrd="0" presId="urn:microsoft.com/office/officeart/2005/8/layout/radial4"/>
    <dgm:cxn modelId="{D8483745-8C9A-41AD-B0FC-1965E4A6FD15}" type="presParOf" srcId="{67A8F2A1-E119-49BD-A991-0203966A09AD}" destId="{EF5F0C42-B34F-41AA-9E34-F74A974EC986}" srcOrd="6" destOrd="0" presId="urn:microsoft.com/office/officeart/2005/8/layout/radial4"/>
    <dgm:cxn modelId="{D0C71619-49FD-4092-9836-E43C75490D8C}" type="presParOf" srcId="{67A8F2A1-E119-49BD-A991-0203966A09AD}" destId="{F3B1BF55-1F5F-459D-986A-75B8A47C0B51}" srcOrd="7" destOrd="0" presId="urn:microsoft.com/office/officeart/2005/8/layout/radial4"/>
    <dgm:cxn modelId="{740412EC-8167-4D92-B1CB-037AD9208D5E}" type="presParOf" srcId="{67A8F2A1-E119-49BD-A991-0203966A09AD}" destId="{22C1D1C3-E7FD-400E-8CD4-64BD173FB27D}" srcOrd="8" destOrd="0" presId="urn:microsoft.com/office/officeart/2005/8/layout/radial4"/>
    <dgm:cxn modelId="{ECB856E4-78CA-4885-A69A-0E729325B372}" type="presParOf" srcId="{67A8F2A1-E119-49BD-A991-0203966A09AD}" destId="{C7D07386-4E39-47D9-8826-09F4B4FAD309}" srcOrd="9" destOrd="0" presId="urn:microsoft.com/office/officeart/2005/8/layout/radial4"/>
    <dgm:cxn modelId="{5AFA93DB-46C0-4EF8-B431-D7E1C3898CE4}" type="presParOf" srcId="{67A8F2A1-E119-49BD-A991-0203966A09AD}" destId="{80E71FFF-E329-4A6D-A736-484868C1B855}" srcOrd="10" destOrd="0" presId="urn:microsoft.com/office/officeart/2005/8/layout/radial4"/>
    <dgm:cxn modelId="{BEF038A8-1E80-4A7D-9697-54ADF440C07C}" type="presParOf" srcId="{67A8F2A1-E119-49BD-A991-0203966A09AD}" destId="{42486E55-973A-41D0-8CE4-2F69A38CD83D}" srcOrd="11" destOrd="0" presId="urn:microsoft.com/office/officeart/2005/8/layout/radial4"/>
    <dgm:cxn modelId="{26837C53-25BF-470A-B3F0-E4FBA8572C88}" type="presParOf" srcId="{67A8F2A1-E119-49BD-A991-0203966A09AD}" destId="{6475B06A-1158-4F9C-AF54-0052D80B4CFF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48B43-AAB6-472F-AE23-2CC594C252E2}">
      <dsp:nvSpPr>
        <dsp:cNvPr id="0" name=""/>
        <dsp:cNvSpPr/>
      </dsp:nvSpPr>
      <dsp:spPr>
        <a:xfrm rot="10800000">
          <a:off x="2886126" y="590103"/>
          <a:ext cx="7641390" cy="3845663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831" tIns="91440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Mapping of African national/regional regulators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Building database to capture organisations, policies, procedures and key personnel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Data collated from: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ALMA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CPAC 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WHO PQ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 dirty="0"/>
        </a:p>
      </dsp:txBody>
      <dsp:txXfrm rot="10800000">
        <a:off x="3847542" y="590103"/>
        <a:ext cx="6679974" cy="3845663"/>
      </dsp:txXfrm>
    </dsp:sp>
    <dsp:sp modelId="{D47B8CFF-2B98-41D8-BF56-07B884A2D8FF}">
      <dsp:nvSpPr>
        <dsp:cNvPr id="0" name=""/>
        <dsp:cNvSpPr/>
      </dsp:nvSpPr>
      <dsp:spPr>
        <a:xfrm>
          <a:off x="963295" y="590103"/>
          <a:ext cx="3845663" cy="384566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48B43-AAB6-472F-AE23-2CC594C252E2}">
      <dsp:nvSpPr>
        <dsp:cNvPr id="0" name=""/>
        <dsp:cNvSpPr/>
      </dsp:nvSpPr>
      <dsp:spPr>
        <a:xfrm rot="10800000">
          <a:off x="2887066" y="588223"/>
          <a:ext cx="7641390" cy="3849422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488" tIns="125730" rIns="234696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Engagement planning centred on African countries and regional bodies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Engagement workshop planned for Q1 2018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Need to align on target countries</a:t>
          </a:r>
        </a:p>
      </dsp:txBody>
      <dsp:txXfrm rot="10800000">
        <a:off x="3849421" y="588223"/>
        <a:ext cx="6679035" cy="3849422"/>
      </dsp:txXfrm>
    </dsp:sp>
    <dsp:sp modelId="{D47B8CFF-2B98-41D8-BF56-07B884A2D8FF}">
      <dsp:nvSpPr>
        <dsp:cNvPr id="0" name=""/>
        <dsp:cNvSpPr/>
      </dsp:nvSpPr>
      <dsp:spPr>
        <a:xfrm>
          <a:off x="962355" y="588223"/>
          <a:ext cx="3849422" cy="384942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48B43-AAB6-472F-AE23-2CC594C252E2}">
      <dsp:nvSpPr>
        <dsp:cNvPr id="0" name=""/>
        <dsp:cNvSpPr/>
      </dsp:nvSpPr>
      <dsp:spPr>
        <a:xfrm rot="10800000">
          <a:off x="2887066" y="588223"/>
          <a:ext cx="7641390" cy="3849422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488" tIns="133350" rIns="24892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Knowledge-gathering from WHO PQ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Collaborative Registration Process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Existing processes for drugs, diagnostics and vaccines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Adaptation of PQ commodities questionnaire to VC products </a:t>
          </a:r>
        </a:p>
      </dsp:txBody>
      <dsp:txXfrm rot="10800000">
        <a:off x="3849421" y="588223"/>
        <a:ext cx="6679035" cy="3849422"/>
      </dsp:txXfrm>
    </dsp:sp>
    <dsp:sp modelId="{D47B8CFF-2B98-41D8-BF56-07B884A2D8FF}">
      <dsp:nvSpPr>
        <dsp:cNvPr id="0" name=""/>
        <dsp:cNvSpPr/>
      </dsp:nvSpPr>
      <dsp:spPr>
        <a:xfrm>
          <a:off x="962355" y="588223"/>
          <a:ext cx="3849422" cy="384942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48B43-AAB6-472F-AE23-2CC594C252E2}">
      <dsp:nvSpPr>
        <dsp:cNvPr id="0" name=""/>
        <dsp:cNvSpPr/>
      </dsp:nvSpPr>
      <dsp:spPr>
        <a:xfrm rot="10800000">
          <a:off x="2887066" y="588223"/>
          <a:ext cx="7641390" cy="3849422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488" tIns="152400" rIns="28448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Partnership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Agree membership and Terms of Reference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Map additional stakeholders required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Engagement with APLMA and UCSF</a:t>
          </a:r>
        </a:p>
      </dsp:txBody>
      <dsp:txXfrm rot="10800000">
        <a:off x="3849421" y="588223"/>
        <a:ext cx="6679035" cy="3849422"/>
      </dsp:txXfrm>
    </dsp:sp>
    <dsp:sp modelId="{D47B8CFF-2B98-41D8-BF56-07B884A2D8FF}">
      <dsp:nvSpPr>
        <dsp:cNvPr id="0" name=""/>
        <dsp:cNvSpPr/>
      </dsp:nvSpPr>
      <dsp:spPr>
        <a:xfrm>
          <a:off x="962355" y="588223"/>
          <a:ext cx="3849422" cy="384942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99AA3-9D28-4590-B94C-94ABB3E4E926}">
      <dsp:nvSpPr>
        <dsp:cNvPr id="0" name=""/>
        <dsp:cNvSpPr/>
      </dsp:nvSpPr>
      <dsp:spPr>
        <a:xfrm>
          <a:off x="4696044" y="2758360"/>
          <a:ext cx="2257718" cy="22577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Innovation Efficiency Quality</a:t>
          </a:r>
        </a:p>
      </dsp:txBody>
      <dsp:txXfrm>
        <a:off x="5026679" y="3088995"/>
        <a:ext cx="1596448" cy="1596448"/>
      </dsp:txXfrm>
    </dsp:sp>
    <dsp:sp modelId="{3B7156B7-64E1-493C-986A-089E4BAF91CC}">
      <dsp:nvSpPr>
        <dsp:cNvPr id="0" name=""/>
        <dsp:cNvSpPr/>
      </dsp:nvSpPr>
      <dsp:spPr>
        <a:xfrm rot="10800000">
          <a:off x="2403381" y="3565494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CD729E-D79C-448F-A41D-2A84BB199786}">
      <dsp:nvSpPr>
        <dsp:cNvPr id="0" name=""/>
        <dsp:cNvSpPr/>
      </dsp:nvSpPr>
      <dsp:spPr>
        <a:xfrm>
          <a:off x="1613180" y="325505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Agree membership, scope of work and </a:t>
          </a:r>
          <a:r>
            <a:rPr lang="en-GB" sz="1600" b="0" kern="1200" dirty="0" err="1"/>
            <a:t>ToR</a:t>
          </a:r>
          <a:endParaRPr lang="en-GB" sz="1600" b="0" kern="1200" dirty="0"/>
        </a:p>
      </dsp:txBody>
      <dsp:txXfrm>
        <a:off x="1650211" y="3292089"/>
        <a:ext cx="1506341" cy="1190260"/>
      </dsp:txXfrm>
    </dsp:sp>
    <dsp:sp modelId="{0D2D65D0-BA7F-47E4-8D7D-FB2A9892F6B9}">
      <dsp:nvSpPr>
        <dsp:cNvPr id="0" name=""/>
        <dsp:cNvSpPr/>
      </dsp:nvSpPr>
      <dsp:spPr>
        <a:xfrm rot="12960000">
          <a:off x="2849945" y="2191112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C3D6CE-16A8-4FAE-93FE-913BF0DB212B}">
      <dsp:nvSpPr>
        <dsp:cNvPr id="0" name=""/>
        <dsp:cNvSpPr/>
      </dsp:nvSpPr>
      <dsp:spPr>
        <a:xfrm>
          <a:off x="2266632" y="124393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Support WHO RSS on developing CRP for Vector Control</a:t>
          </a:r>
        </a:p>
      </dsp:txBody>
      <dsp:txXfrm>
        <a:off x="2303663" y="1280969"/>
        <a:ext cx="1506341" cy="1190260"/>
      </dsp:txXfrm>
    </dsp:sp>
    <dsp:sp modelId="{0E382C23-1283-47FF-BC5E-AB3B4A72B5B7}">
      <dsp:nvSpPr>
        <dsp:cNvPr id="0" name=""/>
        <dsp:cNvSpPr/>
      </dsp:nvSpPr>
      <dsp:spPr>
        <a:xfrm rot="15120000">
          <a:off x="4019065" y="1341697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F5F0C42-B34F-41AA-9E34-F74A974EC986}">
      <dsp:nvSpPr>
        <dsp:cNvPr id="0" name=""/>
        <dsp:cNvSpPr/>
      </dsp:nvSpPr>
      <dsp:spPr>
        <a:xfrm>
          <a:off x="3977393" y="997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Adapt PQ commodities questionnaire for VC products</a:t>
          </a:r>
        </a:p>
      </dsp:txBody>
      <dsp:txXfrm>
        <a:off x="4014424" y="38028"/>
        <a:ext cx="1506341" cy="1190260"/>
      </dsp:txXfrm>
    </dsp:sp>
    <dsp:sp modelId="{F3B1BF55-1F5F-459D-986A-75B8A47C0B51}">
      <dsp:nvSpPr>
        <dsp:cNvPr id="0" name=""/>
        <dsp:cNvSpPr/>
      </dsp:nvSpPr>
      <dsp:spPr>
        <a:xfrm rot="17280000">
          <a:off x="5464176" y="1341697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C1D1C3-E7FD-400E-8CD4-64BD173FB27D}">
      <dsp:nvSpPr>
        <dsp:cNvPr id="0" name=""/>
        <dsp:cNvSpPr/>
      </dsp:nvSpPr>
      <dsp:spPr>
        <a:xfrm>
          <a:off x="6092010" y="997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Develop database of regulators/NRAs</a:t>
          </a:r>
        </a:p>
      </dsp:txBody>
      <dsp:txXfrm>
        <a:off x="6129041" y="38028"/>
        <a:ext cx="1506341" cy="1190260"/>
      </dsp:txXfrm>
    </dsp:sp>
    <dsp:sp modelId="{C7D07386-4E39-47D9-8826-09F4B4FAD309}">
      <dsp:nvSpPr>
        <dsp:cNvPr id="0" name=""/>
        <dsp:cNvSpPr/>
      </dsp:nvSpPr>
      <dsp:spPr>
        <a:xfrm rot="19440000">
          <a:off x="6633295" y="2191112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0E71FFF-E329-4A6D-A736-484868C1B855}">
      <dsp:nvSpPr>
        <dsp:cNvPr id="0" name=""/>
        <dsp:cNvSpPr/>
      </dsp:nvSpPr>
      <dsp:spPr>
        <a:xfrm>
          <a:off x="7802770" y="124393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Engage with EAC and other regional bodies</a:t>
          </a:r>
        </a:p>
      </dsp:txBody>
      <dsp:txXfrm>
        <a:off x="7839801" y="1280969"/>
        <a:ext cx="1506341" cy="1190260"/>
      </dsp:txXfrm>
    </dsp:sp>
    <dsp:sp modelId="{42486E55-973A-41D0-8CE4-2F69A38CD83D}">
      <dsp:nvSpPr>
        <dsp:cNvPr id="0" name=""/>
        <dsp:cNvSpPr/>
      </dsp:nvSpPr>
      <dsp:spPr>
        <a:xfrm>
          <a:off x="7079859" y="3565494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75B06A-1158-4F9C-AF54-0052D80B4CFF}">
      <dsp:nvSpPr>
        <dsp:cNvPr id="0" name=""/>
        <dsp:cNvSpPr/>
      </dsp:nvSpPr>
      <dsp:spPr>
        <a:xfrm>
          <a:off x="8456223" y="325505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African engagement workshop, Q1 2018</a:t>
          </a:r>
        </a:p>
      </dsp:txBody>
      <dsp:txXfrm>
        <a:off x="8493254" y="3292089"/>
        <a:ext cx="1506341" cy="1190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CE474-92FD-4547-886C-573C9F58D596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85016-010B-433D-9F91-88A4A7CD9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9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39E4-4DB4-4B3A-A936-0E725F41BCD1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2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4C58-0E8C-44EF-88F5-6C35421CCC5A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6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BE1D-DDE0-4F1D-A11E-3971D0E3EC6D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2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D77E-E2EC-433A-94FB-4FD71CA6F46E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8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7C0-1004-4841-975C-0C26275A125A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8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5E17-C72E-462A-B297-14EC714FFDFD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214E-DF3C-413F-AD63-FEE156E9FD13}" type="datetime1">
              <a:rPr lang="en-GB" smtClean="0"/>
              <a:t>20/06/2017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9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F940-1AB3-49C1-B769-9456F0A107A3}" type="datetime1">
              <a:rPr lang="en-GB" smtClean="0"/>
              <a:t>20/06/2017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1F97-E4AB-4C5A-BA6A-8D82C028B278}" type="datetime1">
              <a:rPr lang="en-GB" smtClean="0"/>
              <a:t>20/06/2017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42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E95E-4619-4E6B-8A2C-FAC2E1CE07E7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52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DA45-762A-46DA-9E1F-0134BE4E90D1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8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D7DC-1573-4325-9244-9C210D171FA7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39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21368"/>
            <a:ext cx="9144000" cy="1336431"/>
          </a:xfrm>
        </p:spPr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Friday 23</a:t>
            </a:r>
            <a:r>
              <a:rPr lang="en-GB" baseline="30000" dirty="0">
                <a:solidFill>
                  <a:schemeClr val="accent5">
                    <a:lumMod val="50000"/>
                  </a:schemeClr>
                </a:solidFill>
              </a:rPr>
              <a:t>rd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June, I2I Convening, Hotel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Kempinski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, Geneva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250" y="295886"/>
            <a:ext cx="2713499" cy="237353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524000" y="2989780"/>
            <a:ext cx="9144000" cy="83670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  <a:t>Workstream Update: Country-Level Impact</a:t>
            </a:r>
          </a:p>
        </p:txBody>
      </p:sp>
    </p:spTree>
    <p:extLst>
      <p:ext uri="{BB962C8B-B14F-4D97-AF65-F5344CB8AC3E}">
        <p14:creationId xmlns:p14="http://schemas.microsoft.com/office/powerpoint/2010/main" val="3961476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Workstream: Future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/>
          <a:lstStyle/>
          <a:p>
            <a:pPr lvl="1"/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772720518"/>
              </p:ext>
            </p:extLst>
          </p:nvPr>
        </p:nvGraphicFramePr>
        <p:xfrm>
          <a:off x="272561" y="1348063"/>
          <a:ext cx="11649807" cy="5017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1286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556292"/>
            <a:ext cx="11649807" cy="4808847"/>
          </a:xfrm>
        </p:spPr>
        <p:txBody>
          <a:bodyPr/>
          <a:lstStyle/>
          <a:p>
            <a:pPr marL="0" lvl="0" indent="0">
              <a:buNone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Questions to consider in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breakout group (afternoon of convening Day 1):</a:t>
            </a:r>
          </a:p>
          <a:p>
            <a:pPr marL="0" lvl="0" indent="0">
              <a:buNone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Do you envisage additional areas of focus? 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Have some issues become obsolete? 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Do you have the right membership to reach these goals? </a:t>
            </a:r>
          </a:p>
          <a:p>
            <a:pPr lvl="1"/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Are there areas where input from other stakeholders is required? </a:t>
            </a:r>
          </a:p>
          <a:p>
            <a:pPr lvl="1"/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sz="2000" dirty="0">
                <a:solidFill>
                  <a:schemeClr val="accent5">
                    <a:lumMod val="50000"/>
                  </a:schemeClr>
                </a:solidFill>
              </a:rPr>
              <a:t>Do you see the need to a new/more focused group to address a particular issue?</a:t>
            </a:r>
          </a:p>
          <a:p>
            <a:pPr lvl="1"/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Image result for question 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90" y="1983030"/>
            <a:ext cx="2876674" cy="315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</a:t>
            </a:r>
            <a:r>
              <a:rPr lang="en-GB" b="1">
                <a:solidFill>
                  <a:schemeClr val="accent5">
                    <a:lumMod val="50000"/>
                  </a:schemeClr>
                </a:solidFill>
              </a:rPr>
              <a:t>Workstream: Future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Priorities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06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5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Presentation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Recap on the progress and key achievements of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over the last 12 months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Present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workstream’s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view of WHO’s new product evaluation system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Outline the future priorities of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0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5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Country-Level Impact Workstream Members: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Current members: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Mike Ward, WHO RSS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Samvel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Azatyan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, WHO RSS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Luther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Gwaza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, WHO RSS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Deus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Mubangizi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, WHO PQ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Dominic Schuler, WHO PQ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Melanie Renshaw, ALMA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Abraham Mnzava, ALMA</a:t>
            </a: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Potential future members: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Marie Lamy, APLMA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Geoff Clark, APLMA</a:t>
            </a:r>
          </a:p>
          <a:p>
            <a:pPr lvl="2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Allison Tatarsky, UCSF</a:t>
            </a:r>
          </a:p>
          <a:p>
            <a:pPr lvl="2"/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5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561109" y="2445327"/>
            <a:ext cx="11187546" cy="263929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/>
          <a:lstStyle/>
          <a:p>
            <a:pPr marL="0" lv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GB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GB" b="1" i="1" dirty="0">
                <a:solidFill>
                  <a:schemeClr val="bg1"/>
                </a:solidFill>
              </a:rPr>
              <a:t>The Country-Level Impact </a:t>
            </a:r>
            <a:r>
              <a:rPr lang="en-GB" b="1" i="1" dirty="0" err="1">
                <a:solidFill>
                  <a:schemeClr val="bg1"/>
                </a:solidFill>
              </a:rPr>
              <a:t>workstream</a:t>
            </a:r>
            <a:r>
              <a:rPr lang="en-GB" b="1" i="1" dirty="0">
                <a:solidFill>
                  <a:schemeClr val="bg1"/>
                </a:solidFill>
              </a:rPr>
              <a:t> aims for a collaborative registration process across national and international regulatory organisations so new vector control products can get to market quicker.</a:t>
            </a:r>
          </a:p>
          <a:p>
            <a:pPr lvl="0"/>
            <a:endParaRPr lang="en-US" i="1" dirty="0"/>
          </a:p>
          <a:p>
            <a:pPr marL="457200" lvl="1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8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Update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0930499"/>
              </p:ext>
            </p:extLst>
          </p:nvPr>
        </p:nvGraphicFramePr>
        <p:xfrm>
          <a:off x="272561" y="1339270"/>
          <a:ext cx="11490813" cy="502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5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79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Update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90963886"/>
              </p:ext>
            </p:extLst>
          </p:nvPr>
        </p:nvGraphicFramePr>
        <p:xfrm>
          <a:off x="272561" y="1339270"/>
          <a:ext cx="11490813" cy="502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92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Update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2987260"/>
              </p:ext>
            </p:extLst>
          </p:nvPr>
        </p:nvGraphicFramePr>
        <p:xfrm>
          <a:off x="272561" y="1339270"/>
          <a:ext cx="11490813" cy="502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73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Update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3132337"/>
              </p:ext>
            </p:extLst>
          </p:nvPr>
        </p:nvGraphicFramePr>
        <p:xfrm>
          <a:off x="272561" y="1339270"/>
          <a:ext cx="11490813" cy="502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8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2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Country-Level Impact Workstream View on New WHO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556292"/>
            <a:ext cx="11649807" cy="4800056"/>
          </a:xfrm>
        </p:spPr>
        <p:txBody>
          <a:bodyPr/>
          <a:lstStyle/>
          <a:p>
            <a:r>
              <a:rPr lang="en-GB" sz="2000" i="1" dirty="0">
                <a:solidFill>
                  <a:schemeClr val="accent5">
                    <a:lumMod val="50000"/>
                  </a:schemeClr>
                </a:solidFill>
              </a:rPr>
              <a:t>To be finalised on afternoon of convening Day One in </a:t>
            </a:r>
            <a:r>
              <a:rPr lang="en-GB" sz="2000" i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</a:rPr>
              <a:t> breakouts, but suggested topics are:</a:t>
            </a:r>
          </a:p>
          <a:p>
            <a:pPr marL="0" indent="0">
              <a:buNone/>
            </a:pPr>
            <a:endParaRPr lang="en-GB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895538" y="3047389"/>
            <a:ext cx="4513068" cy="1890445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Constructive Response of the </a:t>
            </a:r>
            <a:r>
              <a:rPr lang="en-GB" sz="2000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 to the new WHO process</a:t>
            </a:r>
          </a:p>
        </p:txBody>
      </p:sp>
      <p:sp>
        <p:nvSpPr>
          <p:cNvPr id="19" name="Oval 18"/>
          <p:cNvSpPr/>
          <p:nvPr/>
        </p:nvSpPr>
        <p:spPr>
          <a:xfrm>
            <a:off x="498020" y="4872793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can your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do to help harmonise regulatory requirements?</a:t>
            </a:r>
          </a:p>
        </p:txBody>
      </p:sp>
      <p:sp>
        <p:nvSpPr>
          <p:cNvPr id="21" name="Oval 20"/>
          <p:cNvSpPr/>
          <p:nvPr/>
        </p:nvSpPr>
        <p:spPr>
          <a:xfrm>
            <a:off x="419785" y="2036441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Which elements are welcomed?</a:t>
            </a:r>
          </a:p>
        </p:txBody>
      </p:sp>
      <p:sp>
        <p:nvSpPr>
          <p:cNvPr id="22" name="Oval 21"/>
          <p:cNvSpPr/>
          <p:nvPr/>
        </p:nvSpPr>
        <p:spPr>
          <a:xfrm>
            <a:off x="8501222" y="4872792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Practical next steps required</a:t>
            </a:r>
          </a:p>
        </p:txBody>
      </p:sp>
      <p:sp>
        <p:nvSpPr>
          <p:cNvPr id="23" name="Oval 22"/>
          <p:cNvSpPr/>
          <p:nvPr/>
        </p:nvSpPr>
        <p:spPr>
          <a:xfrm>
            <a:off x="8555829" y="2119775"/>
            <a:ext cx="3328530" cy="128097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questions still remain from the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workstream’s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perspective?</a:t>
            </a:r>
          </a:p>
        </p:txBody>
      </p:sp>
      <p:cxnSp>
        <p:nvCxnSpPr>
          <p:cNvPr id="25" name="Straight Connector 24"/>
          <p:cNvCxnSpPr>
            <a:stCxn id="21" idx="6"/>
          </p:cNvCxnSpPr>
          <p:nvPr/>
        </p:nvCxnSpPr>
        <p:spPr>
          <a:xfrm>
            <a:off x="3748315" y="2625492"/>
            <a:ext cx="1059991" cy="58905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80539" y="4821477"/>
            <a:ext cx="1128979" cy="631573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371292" y="2727168"/>
            <a:ext cx="1184537" cy="479297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826550" y="4821477"/>
            <a:ext cx="1134156" cy="633395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755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P Workstream Slides DRAFT" id="{E60CF8F4-B6C4-4735-A38E-E2E228FEE58A}" vid="{BFCEBCF1-179D-40DD-A6E2-2B04B99D83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I2I Convening GLP Workstream Slides DRAFT</Template>
  <TotalTime>583</TotalTime>
  <Words>437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Workstream Update: Country-Level Impact</vt:lpstr>
      <vt:lpstr>Presentation Objectives </vt:lpstr>
      <vt:lpstr>Introduction</vt:lpstr>
      <vt:lpstr>Country-Level Impact Workstream Objectives</vt:lpstr>
      <vt:lpstr>Country-Level Impact Workstream Update</vt:lpstr>
      <vt:lpstr>Country-Level Impact Workstream Update</vt:lpstr>
      <vt:lpstr>Country-Level Impact Workstream Update</vt:lpstr>
      <vt:lpstr>Country-Level Impact Workstream Update</vt:lpstr>
      <vt:lpstr>Country-Level Impact Workstream View on New WHO System</vt:lpstr>
      <vt:lpstr>Country-Level Impact Workstream: Future Priorities</vt:lpstr>
      <vt:lpstr>Country-Level Impact Workstream: Future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Workstream Update: GLP Site Accreditation</dc:title>
  <dc:creator>Fred Yeomans</dc:creator>
  <cp:lastModifiedBy>Fred Yeomans</cp:lastModifiedBy>
  <cp:revision>68</cp:revision>
  <dcterms:created xsi:type="dcterms:W3CDTF">2017-05-18T13:38:38Z</dcterms:created>
  <dcterms:modified xsi:type="dcterms:W3CDTF">2017-06-20T09:30:52Z</dcterms:modified>
</cp:coreProperties>
</file>